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263" r:id="rId4"/>
    <p:sldId id="264" r:id="rId5"/>
    <p:sldId id="265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909" y="14610"/>
            <a:ext cx="972290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5657671"/>
            <a:ext cx="3635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Презентацию подготовил кадет 4 взвода 6 роты Сиротенко Александр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08655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56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Краткая биография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929849"/>
            <a:ext cx="6228184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</a:rPr>
              <a:t>Фёдор Викторович Стуков </a:t>
            </a:r>
            <a:r>
              <a:rPr lang="ru-RU" sz="1600" dirty="0" smtClean="0">
                <a:solidFill>
                  <a:schemeClr val="bg1"/>
                </a:solidFill>
              </a:rPr>
              <a:t>— </a:t>
            </a:r>
            <a:r>
              <a:rPr lang="ru-RU" dirty="0" smtClean="0">
                <a:solidFill>
                  <a:schemeClr val="bg1"/>
                </a:solidFill>
              </a:rPr>
              <a:t>советский и российский актёр кино и телевидения, кинорежиссёр, телеведущий, креативный продюсер «СТС Медиа» (с 2016 года).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Родился 17 сентября 1972 года в Москве. В детстве пел в хоре Гостелерадио под руководством Виктора Попова.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В 1993 году окончил Высшее театральное училище имени Б. В. Щукина. Играл в театре «</a:t>
            </a:r>
            <a:r>
              <a:rPr lang="ru-RU" dirty="0" err="1" smtClean="0">
                <a:solidFill>
                  <a:schemeClr val="bg1"/>
                </a:solidFill>
              </a:rPr>
              <a:t>Веркштатт</a:t>
            </a:r>
            <a:r>
              <a:rPr lang="ru-RU" dirty="0" smtClean="0">
                <a:solidFill>
                  <a:schemeClr val="bg1"/>
                </a:solidFill>
              </a:rPr>
              <a:t>» (Ганновер, Германия).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Был ведущим программ «</a:t>
            </a:r>
            <a:r>
              <a:rPr lang="ru-RU" dirty="0" err="1" smtClean="0">
                <a:solidFill>
                  <a:schemeClr val="bg1"/>
                </a:solidFill>
              </a:rPr>
              <a:t>Лего-го</a:t>
            </a:r>
            <a:r>
              <a:rPr lang="ru-RU" dirty="0" smtClean="0">
                <a:solidFill>
                  <a:schemeClr val="bg1"/>
                </a:solidFill>
              </a:rPr>
              <a:t>!», «КБ </a:t>
            </a:r>
            <a:r>
              <a:rPr lang="ru-RU" dirty="0" err="1" smtClean="0">
                <a:solidFill>
                  <a:schemeClr val="bg1"/>
                </a:solidFill>
              </a:rPr>
              <a:t>Легонавт</a:t>
            </a:r>
            <a:r>
              <a:rPr lang="ru-RU" dirty="0" smtClean="0">
                <a:solidFill>
                  <a:schemeClr val="bg1"/>
                </a:solidFill>
              </a:rPr>
              <a:t>», «До 16 и старше», «Мировые розыгрыши».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В детстве был одним из самых известных советских детей-актёров первой половины 1980-х.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В последнее время пробует себя в качестве сценариста. Дополнил рассказ Бориса </a:t>
            </a:r>
            <a:r>
              <a:rPr lang="ru-RU" dirty="0" err="1" smtClean="0">
                <a:solidFill>
                  <a:schemeClr val="bg1"/>
                </a:solidFill>
              </a:rPr>
              <a:t>Грачевского</a:t>
            </a:r>
            <a:r>
              <a:rPr lang="ru-RU" dirty="0" smtClean="0">
                <a:solidFill>
                  <a:schemeClr val="bg1"/>
                </a:solidFill>
              </a:rPr>
              <a:t> «Фокус-покус» в киножурнале «Ералаш», где являлся также режиссёром-постановщиком.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28800"/>
            <a:ext cx="284380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51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052736"/>
            <a:ext cx="7164288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« Несколько </a:t>
            </a:r>
            <a:r>
              <a:rPr lang="ru-RU" sz="2800" dirty="0">
                <a:solidFill>
                  <a:schemeClr val="bg1"/>
                </a:solidFill>
              </a:rPr>
              <a:t>дней из жизни И. И. Обломова»;</a:t>
            </a:r>
          </a:p>
          <a:p>
            <a:r>
              <a:rPr lang="ru-RU" sz="2800" dirty="0">
                <a:solidFill>
                  <a:schemeClr val="bg1"/>
                </a:solidFill>
              </a:rPr>
              <a:t>«Родня»;</a:t>
            </a:r>
          </a:p>
          <a:p>
            <a:r>
              <a:rPr lang="ru-RU" sz="2800" dirty="0">
                <a:solidFill>
                  <a:schemeClr val="bg1"/>
                </a:solidFill>
              </a:rPr>
              <a:t>«Приключения Тома </a:t>
            </a:r>
            <a:r>
              <a:rPr lang="ru-RU" sz="2800" dirty="0" err="1">
                <a:solidFill>
                  <a:schemeClr val="bg1"/>
                </a:solidFill>
              </a:rPr>
              <a:t>Сойера</a:t>
            </a:r>
            <a:r>
              <a:rPr lang="ru-RU" sz="2800" dirty="0">
                <a:solidFill>
                  <a:schemeClr val="bg1"/>
                </a:solidFill>
              </a:rPr>
              <a:t> и </a:t>
            </a:r>
            <a:r>
              <a:rPr lang="ru-RU" sz="2800" dirty="0" err="1">
                <a:solidFill>
                  <a:schemeClr val="bg1"/>
                </a:solidFill>
              </a:rPr>
              <a:t>Гекльберри</a:t>
            </a:r>
            <a:r>
              <a:rPr lang="ru-RU" sz="2800" dirty="0">
                <a:solidFill>
                  <a:schemeClr val="bg1"/>
                </a:solidFill>
              </a:rPr>
              <a:t> Финна»;</a:t>
            </a:r>
          </a:p>
          <a:p>
            <a:r>
              <a:rPr lang="ru-RU" sz="2800" dirty="0">
                <a:solidFill>
                  <a:schemeClr val="bg1"/>
                </a:solidFill>
              </a:rPr>
              <a:t>«Руки вверх!»;</a:t>
            </a:r>
          </a:p>
          <a:p>
            <a:r>
              <a:rPr lang="ru-RU" sz="2800" dirty="0">
                <a:solidFill>
                  <a:schemeClr val="bg1"/>
                </a:solidFill>
              </a:rPr>
              <a:t>«Остров сокровищ»;</a:t>
            </a:r>
          </a:p>
          <a:p>
            <a:r>
              <a:rPr lang="ru-RU" sz="2800" dirty="0">
                <a:solidFill>
                  <a:schemeClr val="bg1"/>
                </a:solidFill>
              </a:rPr>
              <a:t>«Комета»;</a:t>
            </a:r>
          </a:p>
          <a:p>
            <a:r>
              <a:rPr lang="ru-RU" sz="2800" dirty="0">
                <a:solidFill>
                  <a:schemeClr val="bg1"/>
                </a:solidFill>
              </a:rPr>
              <a:t>«</a:t>
            </a:r>
            <a:r>
              <a:rPr lang="ru-RU" sz="2800" dirty="0" err="1">
                <a:solidFill>
                  <a:schemeClr val="bg1"/>
                </a:solidFill>
              </a:rPr>
              <a:t>Пеппи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Длинный чулок</a:t>
            </a:r>
            <a:r>
              <a:rPr lang="ru-RU" sz="2800" dirty="0">
                <a:solidFill>
                  <a:schemeClr val="bg1"/>
                </a:solidFill>
              </a:rPr>
              <a:t>»;</a:t>
            </a:r>
          </a:p>
          <a:p>
            <a:r>
              <a:rPr lang="ru-RU" sz="2800" dirty="0">
                <a:solidFill>
                  <a:schemeClr val="bg1"/>
                </a:solidFill>
              </a:rPr>
              <a:t>«Что такое „Ералаш“?»;</a:t>
            </a:r>
          </a:p>
          <a:p>
            <a:r>
              <a:rPr lang="ru-RU" sz="2800" dirty="0">
                <a:solidFill>
                  <a:schemeClr val="bg1"/>
                </a:solidFill>
              </a:rPr>
              <a:t>«Чёрный коридор»;</a:t>
            </a:r>
          </a:p>
          <a:p>
            <a:r>
              <a:rPr lang="ru-RU" sz="2800" dirty="0">
                <a:solidFill>
                  <a:schemeClr val="bg1"/>
                </a:solidFill>
              </a:rPr>
              <a:t>«Бег по солнечной стороне».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В </a:t>
            </a:r>
            <a:r>
              <a:rPr lang="ru-RU" sz="2800" dirty="0">
                <a:solidFill>
                  <a:schemeClr val="bg1"/>
                </a:solidFill>
              </a:rPr>
              <a:t>киножурнале «Ералаш» актёр снимается с раннего детства.</a:t>
            </a:r>
          </a:p>
          <a:p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7824" y="260648"/>
            <a:ext cx="33893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Детские роли 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-36512" y="508518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1082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26432" y="1340768"/>
            <a:ext cx="80548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2013 - Шерлок Холмс </a:t>
            </a:r>
          </a:p>
          <a:p>
            <a:endParaRPr lang="ru-RU" sz="2800" dirty="0" smtClean="0">
              <a:solidFill>
                <a:schemeClr val="bg1"/>
              </a:solidFill>
            </a:endParaRPr>
          </a:p>
          <a:p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2017 – Адаптация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чистильщик</a:t>
            </a:r>
          </a:p>
          <a:p>
            <a:endParaRPr lang="ru-RU" sz="2800" dirty="0" smtClean="0">
              <a:solidFill>
                <a:schemeClr val="bg1"/>
              </a:solidFill>
            </a:endParaRPr>
          </a:p>
          <a:p>
            <a:endParaRPr lang="ru-RU" sz="2800" dirty="0" smtClean="0">
              <a:solidFill>
                <a:schemeClr val="bg1"/>
              </a:solidFill>
            </a:endParaRPr>
          </a:p>
          <a:p>
            <a:endParaRPr lang="ru-RU" sz="2800" dirty="0">
              <a:solidFill>
                <a:schemeClr val="bg1"/>
              </a:solidFill>
            </a:endParaRPr>
          </a:p>
          <a:p>
            <a:r>
              <a:rPr lang="ru-RU" sz="2800" dirty="0">
                <a:solidFill>
                  <a:schemeClr val="bg1"/>
                </a:solidFill>
              </a:rPr>
              <a:t>2008 - Трюкачи режиссер боевика</a:t>
            </a:r>
          </a:p>
          <a:p>
            <a:endParaRPr lang="ru-RU" sz="2800" dirty="0" smtClean="0">
              <a:solidFill>
                <a:schemeClr val="bg1"/>
              </a:solidFill>
            </a:endParaRPr>
          </a:p>
          <a:p>
            <a:endParaRPr lang="ru-RU" sz="2800" dirty="0" smtClean="0">
              <a:solidFill>
                <a:schemeClr val="bg1"/>
              </a:solidFill>
            </a:endParaRPr>
          </a:p>
          <a:p>
            <a:endParaRPr lang="ru-RU" sz="2800" dirty="0">
              <a:solidFill>
                <a:schemeClr val="bg1"/>
              </a:solidFill>
            </a:endParaRPr>
          </a:p>
          <a:p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39752" y="260648"/>
            <a:ext cx="3960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Взрослые роли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013514"/>
            <a:ext cx="1728192" cy="119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752" y="3429000"/>
            <a:ext cx="6894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901" y="2401590"/>
            <a:ext cx="1739451" cy="1180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901" y="3861048"/>
            <a:ext cx="1739451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61160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0"/>
            <a:ext cx="107291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149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223</Words>
  <Application>Microsoft Office PowerPoint</Application>
  <PresentationFormat>Экран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Краткая биография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Кадет</dc:creator>
  <cp:lastModifiedBy>Кадет</cp:lastModifiedBy>
  <cp:revision>3</cp:revision>
  <dcterms:created xsi:type="dcterms:W3CDTF">2024-05-29T04:38:15Z</dcterms:created>
  <dcterms:modified xsi:type="dcterms:W3CDTF">2024-05-29T05:09:34Z</dcterms:modified>
</cp:coreProperties>
</file>