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4056" y="19384"/>
            <a:ext cx="7772400" cy="1470025"/>
          </a:xfrm>
        </p:spPr>
        <p:txBody>
          <a:bodyPr>
            <a:normAutofit/>
          </a:bodyPr>
          <a:lstStyle/>
          <a:p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4048" y="5517232"/>
            <a:ext cx="4108354" cy="139256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Презентацию подготовил кадет 4 взвода 6 роты Сиротенко </a:t>
            </a:r>
            <a:r>
              <a:rPr lang="ru-RU" sz="2400" dirty="0" smtClean="0">
                <a:solidFill>
                  <a:schemeClr val="tx1"/>
                </a:solidFill>
              </a:rPr>
              <a:t>А</a:t>
            </a:r>
            <a:r>
              <a:rPr lang="ru-RU" sz="2400" dirty="0" smtClean="0">
                <a:solidFill>
                  <a:schemeClr val="tx1"/>
                </a:solidFill>
              </a:rPr>
              <a:t>лександр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145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Краткая биография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556793"/>
            <a:ext cx="6012160" cy="2808311"/>
          </a:xfrm>
        </p:spPr>
        <p:txBody>
          <a:bodyPr>
            <a:noAutofit/>
          </a:bodyPr>
          <a:lstStyle/>
          <a:p>
            <a:r>
              <a:rPr lang="ru-RU" sz="2000" b="1" i="1" dirty="0">
                <a:solidFill>
                  <a:srgbClr val="002060"/>
                </a:solidFill>
              </a:rPr>
              <a:t>Антон Андреевич Колесников </a:t>
            </a:r>
            <a:r>
              <a:rPr lang="ru-RU" sz="1400" dirty="0"/>
              <a:t>— российский актёр театра, кино и дубляжа.</a:t>
            </a:r>
          </a:p>
          <a:p>
            <a:endParaRPr lang="ru-RU" sz="1400" dirty="0"/>
          </a:p>
          <a:p>
            <a:r>
              <a:rPr lang="ru-RU" sz="1400" dirty="0"/>
              <a:t>Родился 15 ноября 1983 года в Москве</a:t>
            </a:r>
            <a:r>
              <a:rPr lang="ru-RU" sz="1400" dirty="0" smtClean="0"/>
              <a:t>. </a:t>
            </a:r>
          </a:p>
          <a:p>
            <a:endParaRPr lang="ru-RU" sz="1400" dirty="0"/>
          </a:p>
          <a:p>
            <a:r>
              <a:rPr lang="ru-RU" sz="1400" dirty="0"/>
              <a:t>Учился в педагогическом колледже.</a:t>
            </a:r>
          </a:p>
          <a:p>
            <a:endParaRPr lang="ru-RU" sz="1400" dirty="0"/>
          </a:p>
          <a:p>
            <a:r>
              <a:rPr lang="ru-RU" sz="1400" dirty="0"/>
              <a:t>В 2009 году был ведущим программы о компьютерных играх «</a:t>
            </a:r>
            <a:r>
              <a:rPr lang="ru-RU" sz="1400" dirty="0" err="1"/>
              <a:t>Zoom</a:t>
            </a:r>
            <a:r>
              <a:rPr lang="ru-RU" sz="1400" dirty="0"/>
              <a:t>» на телеканале «Муз-ТВ» под псевдонимом Федя Мега Драйв.</a:t>
            </a:r>
          </a:p>
          <a:p>
            <a:endParaRPr lang="ru-RU" sz="1400" dirty="0"/>
          </a:p>
          <a:p>
            <a:r>
              <a:rPr lang="ru-RU" sz="1400" dirty="0"/>
              <a:t>В 2010 году окончил актёрский факультет Института современного искусства.</a:t>
            </a:r>
          </a:p>
          <a:p>
            <a:endParaRPr lang="ru-RU" sz="1400" dirty="0"/>
          </a:p>
          <a:p>
            <a:r>
              <a:rPr lang="ru-RU" sz="1400" dirty="0"/>
              <a:t>С 2011 года — артист Московского драматического театра «Бенефис».</a:t>
            </a:r>
          </a:p>
          <a:p>
            <a:endParaRPr lang="ru-RU" sz="1400" dirty="0"/>
          </a:p>
          <a:p>
            <a:r>
              <a:rPr lang="ru-RU" sz="1400" dirty="0"/>
              <a:t>В 2013 году стал актёром Московского драматического театра имени Ермоловой.</a:t>
            </a:r>
          </a:p>
          <a:p>
            <a:endParaRPr lang="ru-RU" sz="1400" dirty="0"/>
          </a:p>
          <a:p>
            <a:r>
              <a:rPr lang="ru-RU" sz="1400" dirty="0"/>
              <a:t>Наиболее известен по ролям в детском юмористическом киножурнале «Ералаш», сериалах «Дружная семейка» и «Простые истины» и озвучиванию мультсериала «</a:t>
            </a:r>
            <a:r>
              <a:rPr lang="ru-RU" sz="1400" dirty="0" err="1"/>
              <a:t>Гравити</a:t>
            </a:r>
            <a:r>
              <a:rPr lang="ru-RU" sz="1400" dirty="0"/>
              <a:t> </a:t>
            </a:r>
            <a:r>
              <a:rPr lang="ru-RU" sz="1400" dirty="0" err="1"/>
              <a:t>Фолз</a:t>
            </a:r>
            <a:r>
              <a:rPr lang="ru-RU" sz="1400" dirty="0"/>
              <a:t>».</a:t>
            </a:r>
            <a:endParaRPr lang="ru-RU" sz="1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020938"/>
            <a:ext cx="3096344" cy="243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970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Детские роли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1124744"/>
            <a:ext cx="6480720" cy="5184576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 125-м выпуске «Ералаша» юный сосед раскрывает другому нюансы хороших манер перед днём рождения подруги и в итоге съедает приготовленный подарок — целую коробку конфет.</a:t>
            </a:r>
          </a:p>
          <a:p>
            <a:r>
              <a:rPr lang="ru-RU" sz="2400" b="1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Это был дебют Колесникова в юмористическом </a:t>
            </a:r>
            <a:r>
              <a:rPr lang="ru-RU" sz="2400" b="1" i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кино-сборнике </a:t>
            </a:r>
            <a:r>
              <a:rPr lang="ru-RU" sz="2400" b="1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 </a:t>
            </a:r>
            <a:r>
              <a:rPr lang="ru-RU" sz="2400" b="1" i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1998 году </a:t>
            </a:r>
          </a:p>
          <a:p>
            <a:r>
              <a:rPr lang="ru-RU" sz="2400" b="1" i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400" b="1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Наиболее популярная роль в нём пришлась на следующий год — это его герой произносит крылатое «Ну ничего себе сходил за хлебушком!» в эпизоде с «непоседой» Юлией Волковой</a:t>
            </a:r>
            <a:r>
              <a:rPr lang="ru-RU" sz="500" b="1" i="1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indent="0">
              <a:buNone/>
            </a:pPr>
            <a:endParaRPr lang="ru-RU" sz="800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977" y="1038342"/>
            <a:ext cx="1811800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977" y="3654733"/>
            <a:ext cx="1811799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540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"/>
            <a:ext cx="9143999" cy="687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Взрослые роли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1268760"/>
            <a:ext cx="680424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>
                <a:solidFill>
                  <a:schemeClr val="bg1"/>
                </a:solidFill>
              </a:rPr>
              <a:t>«Новогодняя история» (1997);</a:t>
            </a:r>
          </a:p>
          <a:p>
            <a:r>
              <a:rPr lang="ru-RU" sz="2400" i="1" dirty="0">
                <a:solidFill>
                  <a:schemeClr val="bg1"/>
                </a:solidFill>
              </a:rPr>
              <a:t>«Простые истины» (1999–2003);</a:t>
            </a:r>
          </a:p>
          <a:p>
            <a:r>
              <a:rPr lang="ru-RU" sz="2400" i="1" dirty="0">
                <a:solidFill>
                  <a:schemeClr val="bg1"/>
                </a:solidFill>
              </a:rPr>
              <a:t>«Поклонник» (1999);</a:t>
            </a:r>
          </a:p>
          <a:p>
            <a:r>
              <a:rPr lang="ru-RU" sz="2400" i="1" dirty="0">
                <a:solidFill>
                  <a:schemeClr val="bg1"/>
                </a:solidFill>
              </a:rPr>
              <a:t>«Сыщик с плохим характером» (2002);</a:t>
            </a:r>
          </a:p>
          <a:p>
            <a:r>
              <a:rPr lang="ru-RU" sz="2400" i="1" dirty="0">
                <a:solidFill>
                  <a:schemeClr val="bg1"/>
                </a:solidFill>
              </a:rPr>
              <a:t>«Трое против всех — 2» (2003);</a:t>
            </a:r>
          </a:p>
          <a:p>
            <a:r>
              <a:rPr lang="ru-RU" sz="2400" i="1" dirty="0">
                <a:solidFill>
                  <a:schemeClr val="bg1"/>
                </a:solidFill>
              </a:rPr>
              <a:t>«Дружная семейка» (2003–2005);</a:t>
            </a:r>
          </a:p>
          <a:p>
            <a:r>
              <a:rPr lang="ru-RU" sz="2400" i="1" dirty="0">
                <a:solidFill>
                  <a:schemeClr val="bg1"/>
                </a:solidFill>
              </a:rPr>
              <a:t>«Весела хата» (2006);</a:t>
            </a:r>
          </a:p>
          <a:p>
            <a:r>
              <a:rPr lang="ru-RU" sz="2400" i="1" dirty="0">
                <a:solidFill>
                  <a:schemeClr val="bg1"/>
                </a:solidFill>
              </a:rPr>
              <a:t>«</a:t>
            </a:r>
            <a:r>
              <a:rPr lang="ru-RU" sz="2400" i="1" dirty="0" err="1">
                <a:solidFill>
                  <a:schemeClr val="bg1"/>
                </a:solidFill>
              </a:rPr>
              <a:t>Русичи</a:t>
            </a:r>
            <a:r>
              <a:rPr lang="ru-RU" sz="2400" i="1" dirty="0">
                <a:solidFill>
                  <a:schemeClr val="bg1"/>
                </a:solidFill>
              </a:rPr>
              <a:t>» (2008);</a:t>
            </a:r>
          </a:p>
          <a:p>
            <a:r>
              <a:rPr lang="ru-RU" sz="2400" i="1" dirty="0">
                <a:solidFill>
                  <a:schemeClr val="bg1"/>
                </a:solidFill>
              </a:rPr>
              <a:t>«Хозяйка тайги. Фильм 4. Дельта» (2009);</a:t>
            </a:r>
          </a:p>
          <a:p>
            <a:r>
              <a:rPr lang="ru-RU" sz="2400" i="1" dirty="0">
                <a:solidFill>
                  <a:schemeClr val="bg1"/>
                </a:solidFill>
              </a:rPr>
              <a:t>«Кумовские байки» (2011).</a:t>
            </a:r>
          </a:p>
          <a:p>
            <a:r>
              <a:rPr lang="ru-RU" sz="2400" i="1" dirty="0">
                <a:solidFill>
                  <a:schemeClr val="bg1"/>
                </a:solidFill>
              </a:rPr>
              <a:t>В 2023 году Антон Колесников снялся в фильме Светланы Дружининой «Гардемарины 1787. Мир».</a:t>
            </a:r>
          </a:p>
        </p:txBody>
      </p:sp>
    </p:spTree>
    <p:extLst>
      <p:ext uri="{BB962C8B-B14F-4D97-AF65-F5344CB8AC3E}">
        <p14:creationId xmlns:p14="http://schemas.microsoft.com/office/powerpoint/2010/main" val="1209533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8600" y="0"/>
            <a:ext cx="107291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1766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288</Words>
  <Application>Microsoft Office PowerPoint</Application>
  <PresentationFormat>Экран (4:3)</PresentationFormat>
  <Paragraphs>33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Краткая биография </vt:lpstr>
      <vt:lpstr>Детские роли </vt:lpstr>
      <vt:lpstr>Взрослые роли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Кадет</dc:creator>
  <cp:lastModifiedBy>Кадет</cp:lastModifiedBy>
  <cp:revision>8</cp:revision>
  <dcterms:created xsi:type="dcterms:W3CDTF">2024-05-29T02:59:32Z</dcterms:created>
  <dcterms:modified xsi:type="dcterms:W3CDTF">2024-05-29T04:34:45Z</dcterms:modified>
</cp:coreProperties>
</file>