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0F357-B111-4AE9-8FC8-8EB54912B6DA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02ED3-0F91-4240-A7E0-38D1EE9A4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77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2ED3-0F91-4240-A7E0-38D1EE9A434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5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715624" y="332656"/>
            <a:ext cx="8032840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458200" cy="1222375"/>
          </a:xfrm>
        </p:spPr>
        <p:txBody>
          <a:bodyPr/>
          <a:lstStyle/>
          <a:p>
            <a:pPr algn="ctr"/>
            <a:r>
              <a:rPr lang="ru-RU" dirty="0" smtClean="0"/>
              <a:t>Презентация на тему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en-US" dirty="0" smtClean="0"/>
              <a:t>”</a:t>
            </a:r>
            <a:r>
              <a:rPr lang="ru-RU" dirty="0" err="1" smtClean="0"/>
              <a:t>мИхаил</a:t>
            </a:r>
            <a:r>
              <a:rPr lang="ru-RU" dirty="0" smtClean="0"/>
              <a:t> КАЗАКОВ</a:t>
            </a:r>
            <a:r>
              <a:rPr lang="en-US" dirty="0" smtClean="0"/>
              <a:t>’’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17232"/>
            <a:ext cx="8458200" cy="9144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Презентацию делали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кадеты Конорев Р.А и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Коротеев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К.И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1362"/>
            <a:ext cx="2915816" cy="219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955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Биография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35493"/>
            <a:ext cx="8686800" cy="4525963"/>
          </a:xfrm>
          <a:solidFill>
            <a:srgbClr val="FF0000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 28 января 1988 года в Калинине. Популярность к нему пришла после участия в детском киножурнале «Ералаш» (с 2002 по 2009), где снялся в двадцати двух эпизодах.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2002 году его отца — предпринимателя, производителя газированной воды под маркой «Казаков», — убили ножом[2][3].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2007 году его пригласили на роль Ильи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Полежайкина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сериал «Папины дочки».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2020 году Михаил упал с крыши пятиэтажного дома, получив травмы ног[4]. Он перенёс ряд операций, в связи с чем несколько месяцев передвигался на костылях. Из-за необходимости установки аппарата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Илизарова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последующей реабилитации он не смог сняться в продолжении «Папиных дочек»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7719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конечная звезда 3"/>
          <p:cNvSpPr/>
          <p:nvPr/>
        </p:nvSpPr>
        <p:spPr>
          <a:xfrm>
            <a:off x="3086128" y="1340768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100392" y="1340768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263" y="0"/>
            <a:ext cx="2241251" cy="1683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2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Образование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686800" cy="4525963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Учился в школе № 46 в Твери, потом в лицее при Тверском государственном университете, позже вернулся в школу №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46.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Учился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Московской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финансово- юридической академии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56"/>
            <a:ext cx="2483768" cy="186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 rot="13240798">
            <a:off x="1475656" y="5229200"/>
            <a:ext cx="484632" cy="97840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9080233">
            <a:off x="7585267" y="5357488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81128"/>
            <a:ext cx="2993270" cy="192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Улыбающееся лицо 5"/>
          <p:cNvSpPr/>
          <p:nvPr/>
        </p:nvSpPr>
        <p:spPr>
          <a:xfrm>
            <a:off x="7740352" y="116632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8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835696" y="476672"/>
            <a:ext cx="5328592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Роли в Ералаше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FFF200">
                  <a:lumMod val="74000"/>
                  <a:lumOff val="26000"/>
                </a:srgbClr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Михаил Казаков снялся в 21 эпизоде «Ералаша».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18922"/>
            <a:ext cx="2448272" cy="183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2662360"/>
            <a:ext cx="4536504" cy="1200329"/>
          </a:xfrm>
          <a:prstGeom prst="rect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Ералаш №159 "Сердцу не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прикажешь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’’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Ералаш №174 "Наглядный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урок“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Ералаш №227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Большое спасибо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Ералаш №327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Родители дома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Улыбающееся лицо 4"/>
          <p:cNvSpPr/>
          <p:nvPr/>
        </p:nvSpPr>
        <p:spPr>
          <a:xfrm>
            <a:off x="7740352" y="116632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72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Взрослые роли вне ералаша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49080"/>
            <a:ext cx="324612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916832"/>
            <a:ext cx="4968552" cy="483209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некоторые фильмы и сериалы с участием Михаила Казакова: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«Борис Годунов» (2020);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«Каникулы президента» (2018);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«Берега» (2013);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Строй батя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(2010);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«Папины дочки» (2007);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«День денег» (2006);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«6 кадров» (2006–2014);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«Побег» (2005);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«Моя прекрасная няня» (2004–2008);</a:t>
            </a:r>
          </a:p>
          <a:p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«Демон полдня» (2003).</a:t>
            </a:r>
          </a:p>
        </p:txBody>
      </p:sp>
      <p:sp>
        <p:nvSpPr>
          <p:cNvPr id="5" name="Стрелка вправо 4"/>
          <p:cNvSpPr/>
          <p:nvPr/>
        </p:nvSpPr>
        <p:spPr>
          <a:xfrm rot="9387157">
            <a:off x="6012160" y="2564904"/>
            <a:ext cx="978408" cy="484632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44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780928"/>
            <a:ext cx="8686800" cy="45259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8"/>
            <a:ext cx="2771800" cy="208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723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</TotalTime>
  <Words>294</Words>
  <Application>Microsoft Office PowerPoint</Application>
  <PresentationFormat>Экран (4:3)</PresentationFormat>
  <Paragraphs>43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Презентация на тему: ”мИхаил КАЗАКОВ’’</vt:lpstr>
      <vt:lpstr>Биография</vt:lpstr>
      <vt:lpstr>Образование</vt:lpstr>
      <vt:lpstr>Роли в Ералаше</vt:lpstr>
      <vt:lpstr>Взрослые роли вне ералаша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”мИхаил КАЗАКОВ’’</dc:title>
  <dc:creator>Конорев Роман Алексеевич</dc:creator>
  <cp:lastModifiedBy>Конорев Роман Алексеевич</cp:lastModifiedBy>
  <cp:revision>5</cp:revision>
  <dcterms:created xsi:type="dcterms:W3CDTF">2024-05-29T03:59:54Z</dcterms:created>
  <dcterms:modified xsi:type="dcterms:W3CDTF">2024-05-29T04:48:37Z</dcterms:modified>
</cp:coreProperties>
</file>