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5" r:id="rId9"/>
    <p:sldId id="266" r:id="rId10"/>
    <p:sldId id="267" r:id="rId11"/>
    <p:sldId id="268" r:id="rId12"/>
    <p:sldId id="271" r:id="rId13"/>
    <p:sldId id="272" r:id="rId14"/>
    <p:sldId id="273" r:id="rId15"/>
    <p:sldId id="274" r:id="rId16"/>
    <p:sldId id="275" r:id="rId17"/>
    <p:sldId id="278" r:id="rId18"/>
    <p:sldId id="279" r:id="rId19"/>
    <p:sldId id="280" r:id="rId20"/>
    <p:sldId id="281" r:id="rId21"/>
    <p:sldId id="282" r:id="rId22"/>
  </p:sldIdLst>
  <p:sldSz cx="12192000" cy="6858000"/>
  <p:notesSz cx="6858000" cy="9144000"/>
  <p:custDataLst>
    <p:tags r:id="rId2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1135EB-A87F-445C-8F45-6A070E21BA82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577F41-E331-4245-85F8-8CB53CD9C4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1119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79519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8823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86652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1357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14680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7857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5918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33015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73526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09686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67403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34943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41742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7003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20704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55947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70721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4853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54617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7534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9991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7376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722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7577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0988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8256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9547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2540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346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0235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315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693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56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2.xml"/><Relationship Id="rId18" Type="http://schemas.openxmlformats.org/officeDocument/2006/relationships/slide" Target="slide17.xml"/><Relationship Id="rId3" Type="http://schemas.openxmlformats.org/officeDocument/2006/relationships/slide" Target="slide2.xml"/><Relationship Id="rId21" Type="http://schemas.openxmlformats.org/officeDocument/2006/relationships/slide" Target="slide20.xml"/><Relationship Id="rId7" Type="http://schemas.openxmlformats.org/officeDocument/2006/relationships/slide" Target="slide6.xml"/><Relationship Id="rId12" Type="http://schemas.openxmlformats.org/officeDocument/2006/relationships/slide" Target="slide11.xml"/><Relationship Id="rId17" Type="http://schemas.openxmlformats.org/officeDocument/2006/relationships/slide" Target="slide16.xml"/><Relationship Id="rId2" Type="http://schemas.openxmlformats.org/officeDocument/2006/relationships/notesSlide" Target="../notesSlides/notesSlide1.xml"/><Relationship Id="rId16" Type="http://schemas.openxmlformats.org/officeDocument/2006/relationships/slide" Target="slide15.xml"/><Relationship Id="rId20" Type="http://schemas.openxmlformats.org/officeDocument/2006/relationships/slide" Target="slide19.xml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11" Type="http://schemas.openxmlformats.org/officeDocument/2006/relationships/slide" Target="slide10.xml"/><Relationship Id="rId5" Type="http://schemas.openxmlformats.org/officeDocument/2006/relationships/slide" Target="slide4.xml"/><Relationship Id="rId15" Type="http://schemas.openxmlformats.org/officeDocument/2006/relationships/slide" Target="slide14.xml"/><Relationship Id="rId10" Type="http://schemas.openxmlformats.org/officeDocument/2006/relationships/slide" Target="slide9.xml"/><Relationship Id="rId19" Type="http://schemas.openxmlformats.org/officeDocument/2006/relationships/slide" Target="slide18.xml"/><Relationship Id="rId4" Type="http://schemas.openxmlformats.org/officeDocument/2006/relationships/slide" Target="slide3.xml"/><Relationship Id="rId9" Type="http://schemas.openxmlformats.org/officeDocument/2006/relationships/slide" Target="slide8.xml"/><Relationship Id="rId14" Type="http://schemas.openxmlformats.org/officeDocument/2006/relationships/slide" Target="slide13.xml"/><Relationship Id="rId22" Type="http://schemas.openxmlformats.org/officeDocument/2006/relationships/slide" Target="slide2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318230" y="81100"/>
            <a:ext cx="188455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СВОЯ ИГРА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146605" y="904029"/>
            <a:ext cx="3755572" cy="8490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/>
              <a:t>Физика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146605" y="1851084"/>
            <a:ext cx="3755572" cy="8490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/>
              <a:t>Химия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146605" y="2828198"/>
            <a:ext cx="3755572" cy="8490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/>
              <a:t>Биология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146605" y="3764368"/>
            <a:ext cx="3755572" cy="8490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/>
              <a:t>ОБЗР</a:t>
            </a:r>
          </a:p>
        </p:txBody>
      </p:sp>
      <p:sp>
        <p:nvSpPr>
          <p:cNvPr id="12" name="Скругленный прямоугольник 11">
            <a:hlinkClick r:id="rId3" action="ppaction://hlinksldjump"/>
          </p:cNvPr>
          <p:cNvSpPr/>
          <p:nvPr/>
        </p:nvSpPr>
        <p:spPr>
          <a:xfrm>
            <a:off x="5283176" y="904029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1</a:t>
            </a:r>
          </a:p>
        </p:txBody>
      </p:sp>
      <p:sp>
        <p:nvSpPr>
          <p:cNvPr id="13" name="Скругленный прямоугольник 12">
            <a:hlinkClick r:id="rId4" action="ppaction://hlinksldjump"/>
          </p:cNvPr>
          <p:cNvSpPr/>
          <p:nvPr/>
        </p:nvSpPr>
        <p:spPr>
          <a:xfrm>
            <a:off x="6331927" y="904029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2</a:t>
            </a:r>
          </a:p>
        </p:txBody>
      </p:sp>
      <p:sp>
        <p:nvSpPr>
          <p:cNvPr id="14" name="Скругленный прямоугольник 13">
            <a:hlinkClick r:id="rId5" action="ppaction://hlinksldjump"/>
          </p:cNvPr>
          <p:cNvSpPr/>
          <p:nvPr/>
        </p:nvSpPr>
        <p:spPr>
          <a:xfrm>
            <a:off x="7380678" y="904029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3</a:t>
            </a:r>
          </a:p>
        </p:txBody>
      </p:sp>
      <p:sp>
        <p:nvSpPr>
          <p:cNvPr id="15" name="Скругленный прямоугольник 14">
            <a:hlinkClick r:id="rId6" action="ppaction://hlinksldjump"/>
          </p:cNvPr>
          <p:cNvSpPr/>
          <p:nvPr/>
        </p:nvSpPr>
        <p:spPr>
          <a:xfrm>
            <a:off x="8429429" y="904029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4</a:t>
            </a:r>
          </a:p>
        </p:txBody>
      </p:sp>
      <p:sp>
        <p:nvSpPr>
          <p:cNvPr id="16" name="Скругленный прямоугольник 15">
            <a:hlinkClick r:id="rId7" action="ppaction://hlinksldjump"/>
          </p:cNvPr>
          <p:cNvSpPr/>
          <p:nvPr/>
        </p:nvSpPr>
        <p:spPr>
          <a:xfrm>
            <a:off x="9478180" y="904029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5</a:t>
            </a:r>
          </a:p>
        </p:txBody>
      </p:sp>
      <p:sp>
        <p:nvSpPr>
          <p:cNvPr id="20" name="Скругленный прямоугольник 19">
            <a:hlinkClick r:id="rId8" action="ppaction://hlinksldjump"/>
          </p:cNvPr>
          <p:cNvSpPr/>
          <p:nvPr/>
        </p:nvSpPr>
        <p:spPr>
          <a:xfrm>
            <a:off x="5283176" y="1886339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1</a:t>
            </a:r>
          </a:p>
        </p:txBody>
      </p:sp>
      <p:sp>
        <p:nvSpPr>
          <p:cNvPr id="21" name="Скругленный прямоугольник 20">
            <a:hlinkClick r:id="rId9" action="ppaction://hlinksldjump"/>
          </p:cNvPr>
          <p:cNvSpPr/>
          <p:nvPr/>
        </p:nvSpPr>
        <p:spPr>
          <a:xfrm>
            <a:off x="6331927" y="1886339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2</a:t>
            </a:r>
          </a:p>
        </p:txBody>
      </p:sp>
      <p:sp>
        <p:nvSpPr>
          <p:cNvPr id="22" name="Скругленный прямоугольник 21">
            <a:hlinkClick r:id="rId10" action="ppaction://hlinksldjump"/>
          </p:cNvPr>
          <p:cNvSpPr/>
          <p:nvPr/>
        </p:nvSpPr>
        <p:spPr>
          <a:xfrm>
            <a:off x="7380678" y="1886339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3</a:t>
            </a:r>
          </a:p>
        </p:txBody>
      </p:sp>
      <p:sp>
        <p:nvSpPr>
          <p:cNvPr id="23" name="Скругленный прямоугольник 22">
            <a:hlinkClick r:id="rId11" action="ppaction://hlinksldjump"/>
          </p:cNvPr>
          <p:cNvSpPr/>
          <p:nvPr/>
        </p:nvSpPr>
        <p:spPr>
          <a:xfrm>
            <a:off x="8429429" y="1886339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4</a:t>
            </a:r>
          </a:p>
        </p:txBody>
      </p:sp>
      <p:sp>
        <p:nvSpPr>
          <p:cNvPr id="24" name="Скругленный прямоугольник 23">
            <a:hlinkClick r:id="rId12" action="ppaction://hlinksldjump"/>
          </p:cNvPr>
          <p:cNvSpPr/>
          <p:nvPr/>
        </p:nvSpPr>
        <p:spPr>
          <a:xfrm>
            <a:off x="9478180" y="1886339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5</a:t>
            </a:r>
          </a:p>
        </p:txBody>
      </p:sp>
      <p:sp>
        <p:nvSpPr>
          <p:cNvPr id="27" name="Скругленный прямоугольник 26">
            <a:hlinkClick r:id="rId13" action="ppaction://hlinksldjump"/>
          </p:cNvPr>
          <p:cNvSpPr/>
          <p:nvPr/>
        </p:nvSpPr>
        <p:spPr>
          <a:xfrm>
            <a:off x="5283176" y="2863453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1</a:t>
            </a:r>
          </a:p>
        </p:txBody>
      </p:sp>
      <p:sp>
        <p:nvSpPr>
          <p:cNvPr id="28" name="Скругленный прямоугольник 27">
            <a:hlinkClick r:id="rId14" action="ppaction://hlinksldjump"/>
          </p:cNvPr>
          <p:cNvSpPr/>
          <p:nvPr/>
        </p:nvSpPr>
        <p:spPr>
          <a:xfrm>
            <a:off x="6331927" y="2863453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2</a:t>
            </a:r>
          </a:p>
        </p:txBody>
      </p:sp>
      <p:sp>
        <p:nvSpPr>
          <p:cNvPr id="29" name="Скругленный прямоугольник 28">
            <a:hlinkClick r:id="rId15" action="ppaction://hlinksldjump"/>
          </p:cNvPr>
          <p:cNvSpPr/>
          <p:nvPr/>
        </p:nvSpPr>
        <p:spPr>
          <a:xfrm>
            <a:off x="7380678" y="2863453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3</a:t>
            </a:r>
          </a:p>
        </p:txBody>
      </p:sp>
      <p:sp>
        <p:nvSpPr>
          <p:cNvPr id="30" name="Скругленный прямоугольник 29">
            <a:hlinkClick r:id="rId16" action="ppaction://hlinksldjump"/>
          </p:cNvPr>
          <p:cNvSpPr/>
          <p:nvPr/>
        </p:nvSpPr>
        <p:spPr>
          <a:xfrm>
            <a:off x="8429429" y="2863453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4</a:t>
            </a:r>
          </a:p>
        </p:txBody>
      </p:sp>
      <p:sp>
        <p:nvSpPr>
          <p:cNvPr id="31" name="Скругленный прямоугольник 30">
            <a:hlinkClick r:id="rId17" action="ppaction://hlinksldjump"/>
          </p:cNvPr>
          <p:cNvSpPr/>
          <p:nvPr/>
        </p:nvSpPr>
        <p:spPr>
          <a:xfrm>
            <a:off x="9478180" y="2863453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5</a:t>
            </a:r>
          </a:p>
        </p:txBody>
      </p:sp>
      <p:sp>
        <p:nvSpPr>
          <p:cNvPr id="34" name="Скругленный прямоугольник 33">
            <a:hlinkClick r:id="rId18" action="ppaction://hlinksldjump"/>
          </p:cNvPr>
          <p:cNvSpPr/>
          <p:nvPr/>
        </p:nvSpPr>
        <p:spPr>
          <a:xfrm>
            <a:off x="5283176" y="3799623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1</a:t>
            </a:r>
          </a:p>
        </p:txBody>
      </p:sp>
      <p:sp>
        <p:nvSpPr>
          <p:cNvPr id="35" name="Скругленный прямоугольник 34">
            <a:hlinkClick r:id="rId19" action="ppaction://hlinksldjump"/>
          </p:cNvPr>
          <p:cNvSpPr/>
          <p:nvPr/>
        </p:nvSpPr>
        <p:spPr>
          <a:xfrm>
            <a:off x="6331927" y="3799623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2</a:t>
            </a:r>
          </a:p>
        </p:txBody>
      </p:sp>
      <p:sp>
        <p:nvSpPr>
          <p:cNvPr id="36" name="Скругленный прямоугольник 35">
            <a:hlinkClick r:id="rId20" action="ppaction://hlinksldjump"/>
          </p:cNvPr>
          <p:cNvSpPr/>
          <p:nvPr/>
        </p:nvSpPr>
        <p:spPr>
          <a:xfrm>
            <a:off x="7380678" y="3799623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3</a:t>
            </a:r>
          </a:p>
        </p:txBody>
      </p:sp>
      <p:sp>
        <p:nvSpPr>
          <p:cNvPr id="37" name="Скругленный прямоугольник 36">
            <a:hlinkClick r:id="rId21" action="ppaction://hlinksldjump"/>
          </p:cNvPr>
          <p:cNvSpPr/>
          <p:nvPr/>
        </p:nvSpPr>
        <p:spPr>
          <a:xfrm>
            <a:off x="8429429" y="3799623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4</a:t>
            </a:r>
          </a:p>
        </p:txBody>
      </p:sp>
      <p:sp>
        <p:nvSpPr>
          <p:cNvPr id="38" name="Скругленный прямоугольник 37">
            <a:hlinkClick r:id="rId22" action="ppaction://hlinksldjump"/>
          </p:cNvPr>
          <p:cNvSpPr/>
          <p:nvPr/>
        </p:nvSpPr>
        <p:spPr>
          <a:xfrm>
            <a:off x="9478180" y="3799623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5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980442" y="5281670"/>
            <a:ext cx="1736597" cy="633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КОМАНДА1</a:t>
            </a:r>
          </a:p>
        </p:txBody>
      </p:sp>
      <p:sp>
        <p:nvSpPr>
          <p:cNvPr id="49" name="Овал 48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</a:t>
            </a:r>
            <a:endParaRPr lang="ru-RU" sz="2400" b="1" dirty="0"/>
          </a:p>
        </p:txBody>
      </p:sp>
      <p:sp>
        <p:nvSpPr>
          <p:cNvPr id="52" name="Овал 51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53" name="Овал 52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54" name="Овал 53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55" name="Овал 54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5</a:t>
            </a:r>
            <a:endParaRPr lang="ru-RU" sz="2400" b="1" dirty="0"/>
          </a:p>
        </p:txBody>
      </p:sp>
      <p:sp>
        <p:nvSpPr>
          <p:cNvPr id="56" name="Овал 55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6</a:t>
            </a:r>
            <a:endParaRPr lang="ru-RU" sz="2400" b="1" dirty="0"/>
          </a:p>
        </p:txBody>
      </p:sp>
      <p:sp>
        <p:nvSpPr>
          <p:cNvPr id="57" name="Овал 56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58" name="Овал 57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8</a:t>
            </a:r>
            <a:endParaRPr lang="ru-RU" sz="2400" b="1" dirty="0"/>
          </a:p>
        </p:txBody>
      </p:sp>
      <p:sp>
        <p:nvSpPr>
          <p:cNvPr id="59" name="Овал 58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9</a:t>
            </a:r>
            <a:endParaRPr lang="ru-RU" sz="2400" b="1" dirty="0"/>
          </a:p>
        </p:txBody>
      </p:sp>
      <p:sp>
        <p:nvSpPr>
          <p:cNvPr id="60" name="Овал 59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10</a:t>
            </a:r>
            <a:endParaRPr lang="ru-RU" sz="2400" b="1" dirty="0"/>
          </a:p>
        </p:txBody>
      </p:sp>
      <p:sp>
        <p:nvSpPr>
          <p:cNvPr id="61" name="Овал 60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11</a:t>
            </a:r>
            <a:endParaRPr lang="ru-RU" sz="2400" b="1" dirty="0"/>
          </a:p>
        </p:txBody>
      </p:sp>
      <p:sp>
        <p:nvSpPr>
          <p:cNvPr id="62" name="Овал 61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12</a:t>
            </a:r>
            <a:endParaRPr lang="ru-RU" sz="2400" b="1" dirty="0"/>
          </a:p>
        </p:txBody>
      </p:sp>
      <p:sp>
        <p:nvSpPr>
          <p:cNvPr id="63" name="Овал 62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13</a:t>
            </a:r>
            <a:endParaRPr lang="ru-RU" sz="2400" b="1" dirty="0"/>
          </a:p>
        </p:txBody>
      </p:sp>
      <p:sp>
        <p:nvSpPr>
          <p:cNvPr id="64" name="Овал 63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14</a:t>
            </a:r>
            <a:endParaRPr lang="ru-RU" sz="2400" b="1" dirty="0"/>
          </a:p>
        </p:txBody>
      </p:sp>
      <p:sp>
        <p:nvSpPr>
          <p:cNvPr id="65" name="Овал 64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15</a:t>
            </a:r>
            <a:endParaRPr lang="ru-RU" sz="2400" b="1" dirty="0"/>
          </a:p>
        </p:txBody>
      </p:sp>
      <p:sp>
        <p:nvSpPr>
          <p:cNvPr id="66" name="Овал 65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16</a:t>
            </a:r>
            <a:endParaRPr lang="ru-RU" sz="2400" b="1" dirty="0"/>
          </a:p>
        </p:txBody>
      </p:sp>
      <p:sp>
        <p:nvSpPr>
          <p:cNvPr id="67" name="Овал 66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17</a:t>
            </a:r>
            <a:endParaRPr lang="ru-RU" sz="2400" b="1" dirty="0"/>
          </a:p>
        </p:txBody>
      </p:sp>
      <p:sp>
        <p:nvSpPr>
          <p:cNvPr id="68" name="Овал 67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18</a:t>
            </a:r>
            <a:endParaRPr lang="ru-RU" sz="2400" b="1" dirty="0"/>
          </a:p>
        </p:txBody>
      </p:sp>
      <p:sp>
        <p:nvSpPr>
          <p:cNvPr id="69" name="Овал 68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19</a:t>
            </a:r>
            <a:endParaRPr lang="ru-RU" sz="2400" b="1" dirty="0"/>
          </a:p>
        </p:txBody>
      </p:sp>
      <p:sp>
        <p:nvSpPr>
          <p:cNvPr id="70" name="Овал 69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20</a:t>
            </a:r>
            <a:endParaRPr lang="ru-RU" sz="2400" b="1" dirty="0"/>
          </a:p>
        </p:txBody>
      </p:sp>
      <p:sp>
        <p:nvSpPr>
          <p:cNvPr id="71" name="Овал 70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21</a:t>
            </a:r>
            <a:endParaRPr lang="ru-RU" sz="2400" b="1" dirty="0"/>
          </a:p>
        </p:txBody>
      </p:sp>
      <p:sp>
        <p:nvSpPr>
          <p:cNvPr id="72" name="Овал 71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22</a:t>
            </a:r>
            <a:endParaRPr lang="ru-RU" sz="2400" b="1" dirty="0"/>
          </a:p>
        </p:txBody>
      </p:sp>
      <p:sp>
        <p:nvSpPr>
          <p:cNvPr id="73" name="Овал 72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23</a:t>
            </a:r>
            <a:endParaRPr lang="ru-RU" sz="2400" b="1" dirty="0"/>
          </a:p>
        </p:txBody>
      </p:sp>
      <p:sp>
        <p:nvSpPr>
          <p:cNvPr id="74" name="Овал 73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24</a:t>
            </a:r>
            <a:endParaRPr lang="ru-RU" sz="2400" b="1" dirty="0"/>
          </a:p>
        </p:txBody>
      </p:sp>
      <p:sp>
        <p:nvSpPr>
          <p:cNvPr id="75" name="Овал 74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25</a:t>
            </a:r>
            <a:endParaRPr lang="ru-RU" sz="2400" b="1" dirty="0"/>
          </a:p>
        </p:txBody>
      </p:sp>
      <p:sp>
        <p:nvSpPr>
          <p:cNvPr id="78" name="Прямоугольник 77"/>
          <p:cNvSpPr/>
          <p:nvPr/>
        </p:nvSpPr>
        <p:spPr>
          <a:xfrm>
            <a:off x="2918099" y="5301627"/>
            <a:ext cx="1736597" cy="633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КОМАНДА</a:t>
            </a:r>
            <a:r>
              <a:rPr lang="en-US" sz="2400" dirty="0"/>
              <a:t>2</a:t>
            </a:r>
            <a:endParaRPr lang="ru-RU" sz="2400" dirty="0"/>
          </a:p>
        </p:txBody>
      </p:sp>
      <p:sp>
        <p:nvSpPr>
          <p:cNvPr id="79" name="Овал 78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Овал 79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</a:t>
            </a:r>
            <a:endParaRPr lang="ru-RU" sz="2400" b="1" dirty="0"/>
          </a:p>
        </p:txBody>
      </p:sp>
      <p:sp>
        <p:nvSpPr>
          <p:cNvPr id="81" name="Овал 80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82" name="Овал 81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83" name="Овал 82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84" name="Овал 83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5</a:t>
            </a:r>
            <a:endParaRPr lang="ru-RU" sz="2400" b="1" dirty="0"/>
          </a:p>
        </p:txBody>
      </p:sp>
      <p:sp>
        <p:nvSpPr>
          <p:cNvPr id="85" name="Овал 84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6</a:t>
            </a:r>
            <a:endParaRPr lang="ru-RU" sz="2400" b="1" dirty="0"/>
          </a:p>
        </p:txBody>
      </p:sp>
      <p:sp>
        <p:nvSpPr>
          <p:cNvPr id="86" name="Овал 85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87" name="Овал 86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8</a:t>
            </a:r>
            <a:endParaRPr lang="ru-RU" sz="2400" b="1" dirty="0"/>
          </a:p>
        </p:txBody>
      </p:sp>
      <p:sp>
        <p:nvSpPr>
          <p:cNvPr id="88" name="Овал 87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9</a:t>
            </a:r>
            <a:endParaRPr lang="ru-RU" sz="2400" b="1" dirty="0"/>
          </a:p>
        </p:txBody>
      </p:sp>
      <p:sp>
        <p:nvSpPr>
          <p:cNvPr id="89" name="Овал 88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10</a:t>
            </a:r>
            <a:endParaRPr lang="ru-RU" sz="2400" b="1" dirty="0"/>
          </a:p>
        </p:txBody>
      </p:sp>
      <p:sp>
        <p:nvSpPr>
          <p:cNvPr id="90" name="Овал 89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11</a:t>
            </a:r>
            <a:endParaRPr lang="ru-RU" sz="2400" b="1" dirty="0"/>
          </a:p>
        </p:txBody>
      </p:sp>
      <p:sp>
        <p:nvSpPr>
          <p:cNvPr id="91" name="Овал 90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12</a:t>
            </a:r>
            <a:endParaRPr lang="ru-RU" sz="2400" b="1" dirty="0"/>
          </a:p>
        </p:txBody>
      </p:sp>
      <p:sp>
        <p:nvSpPr>
          <p:cNvPr id="92" name="Овал 91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13</a:t>
            </a:r>
            <a:endParaRPr lang="ru-RU" sz="2400" b="1" dirty="0"/>
          </a:p>
        </p:txBody>
      </p:sp>
      <p:sp>
        <p:nvSpPr>
          <p:cNvPr id="93" name="Овал 92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14</a:t>
            </a:r>
            <a:endParaRPr lang="ru-RU" sz="2400" b="1" dirty="0"/>
          </a:p>
        </p:txBody>
      </p:sp>
      <p:sp>
        <p:nvSpPr>
          <p:cNvPr id="94" name="Овал 93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15</a:t>
            </a:r>
            <a:endParaRPr lang="ru-RU" sz="2400" b="1" dirty="0"/>
          </a:p>
        </p:txBody>
      </p:sp>
      <p:sp>
        <p:nvSpPr>
          <p:cNvPr id="95" name="Овал 94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16</a:t>
            </a:r>
            <a:endParaRPr lang="ru-RU" sz="2400" b="1" dirty="0"/>
          </a:p>
        </p:txBody>
      </p:sp>
      <p:sp>
        <p:nvSpPr>
          <p:cNvPr id="96" name="Овал 95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17</a:t>
            </a:r>
            <a:endParaRPr lang="ru-RU" sz="2400" b="1" dirty="0"/>
          </a:p>
        </p:txBody>
      </p:sp>
      <p:sp>
        <p:nvSpPr>
          <p:cNvPr id="97" name="Овал 96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18</a:t>
            </a:r>
            <a:endParaRPr lang="ru-RU" sz="2400" b="1" dirty="0"/>
          </a:p>
        </p:txBody>
      </p:sp>
      <p:sp>
        <p:nvSpPr>
          <p:cNvPr id="98" name="Овал 97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19</a:t>
            </a:r>
            <a:endParaRPr lang="ru-RU" sz="2400" b="1" dirty="0"/>
          </a:p>
        </p:txBody>
      </p:sp>
      <p:sp>
        <p:nvSpPr>
          <p:cNvPr id="99" name="Овал 98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20</a:t>
            </a:r>
            <a:endParaRPr lang="ru-RU" sz="2400" b="1" dirty="0"/>
          </a:p>
        </p:txBody>
      </p:sp>
      <p:sp>
        <p:nvSpPr>
          <p:cNvPr id="100" name="Овал 99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21</a:t>
            </a:r>
            <a:endParaRPr lang="ru-RU" sz="2400" b="1" dirty="0"/>
          </a:p>
        </p:txBody>
      </p:sp>
      <p:sp>
        <p:nvSpPr>
          <p:cNvPr id="101" name="Овал 100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22</a:t>
            </a:r>
            <a:endParaRPr lang="ru-RU" sz="2400" b="1" dirty="0"/>
          </a:p>
        </p:txBody>
      </p:sp>
      <p:sp>
        <p:nvSpPr>
          <p:cNvPr id="102" name="Овал 101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23</a:t>
            </a:r>
            <a:endParaRPr lang="ru-RU" sz="2400" b="1" dirty="0"/>
          </a:p>
        </p:txBody>
      </p:sp>
      <p:sp>
        <p:nvSpPr>
          <p:cNvPr id="103" name="Овал 102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24</a:t>
            </a:r>
            <a:endParaRPr lang="ru-RU" sz="2400" b="1" dirty="0"/>
          </a:p>
        </p:txBody>
      </p:sp>
      <p:sp>
        <p:nvSpPr>
          <p:cNvPr id="104" name="Овал 103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25</a:t>
            </a:r>
            <a:endParaRPr lang="ru-RU" sz="2400" b="1" dirty="0"/>
          </a:p>
        </p:txBody>
      </p:sp>
      <p:sp>
        <p:nvSpPr>
          <p:cNvPr id="105" name="Прямоугольник 104"/>
          <p:cNvSpPr/>
          <p:nvPr/>
        </p:nvSpPr>
        <p:spPr>
          <a:xfrm>
            <a:off x="4902177" y="5330221"/>
            <a:ext cx="1736597" cy="633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КОМАНДА</a:t>
            </a:r>
            <a:r>
              <a:rPr lang="en-US" sz="2400" dirty="0"/>
              <a:t>3</a:t>
            </a:r>
            <a:endParaRPr lang="ru-RU" sz="2400" dirty="0"/>
          </a:p>
        </p:txBody>
      </p:sp>
      <p:sp>
        <p:nvSpPr>
          <p:cNvPr id="106" name="Овал 105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7" name="Овал 106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</a:t>
            </a:r>
            <a:endParaRPr lang="ru-RU" sz="2400" b="1" dirty="0"/>
          </a:p>
        </p:txBody>
      </p:sp>
      <p:sp>
        <p:nvSpPr>
          <p:cNvPr id="108" name="Овал 107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109" name="Овал 108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110" name="Овал 109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111" name="Овал 110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5</a:t>
            </a:r>
            <a:endParaRPr lang="ru-RU" sz="2400" b="1" dirty="0"/>
          </a:p>
        </p:txBody>
      </p:sp>
      <p:sp>
        <p:nvSpPr>
          <p:cNvPr id="112" name="Овал 111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6</a:t>
            </a:r>
            <a:endParaRPr lang="ru-RU" sz="2400" b="1" dirty="0"/>
          </a:p>
        </p:txBody>
      </p:sp>
      <p:sp>
        <p:nvSpPr>
          <p:cNvPr id="113" name="Овал 112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114" name="Овал 113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8</a:t>
            </a:r>
            <a:endParaRPr lang="ru-RU" sz="2400" b="1" dirty="0"/>
          </a:p>
        </p:txBody>
      </p:sp>
      <p:sp>
        <p:nvSpPr>
          <p:cNvPr id="115" name="Овал 114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9</a:t>
            </a:r>
            <a:endParaRPr lang="ru-RU" sz="2400" b="1" dirty="0"/>
          </a:p>
        </p:txBody>
      </p:sp>
      <p:sp>
        <p:nvSpPr>
          <p:cNvPr id="116" name="Овал 115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10</a:t>
            </a:r>
            <a:endParaRPr lang="ru-RU" sz="2400" b="1" dirty="0"/>
          </a:p>
        </p:txBody>
      </p:sp>
      <p:sp>
        <p:nvSpPr>
          <p:cNvPr id="117" name="Овал 116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11</a:t>
            </a:r>
            <a:endParaRPr lang="ru-RU" sz="2400" b="1" dirty="0"/>
          </a:p>
        </p:txBody>
      </p:sp>
      <p:sp>
        <p:nvSpPr>
          <p:cNvPr id="118" name="Овал 117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12</a:t>
            </a:r>
            <a:endParaRPr lang="ru-RU" sz="2400" b="1" dirty="0"/>
          </a:p>
        </p:txBody>
      </p:sp>
      <p:sp>
        <p:nvSpPr>
          <p:cNvPr id="119" name="Овал 118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13</a:t>
            </a:r>
            <a:endParaRPr lang="ru-RU" sz="2400" b="1" dirty="0"/>
          </a:p>
        </p:txBody>
      </p:sp>
      <p:sp>
        <p:nvSpPr>
          <p:cNvPr id="120" name="Овал 119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14</a:t>
            </a:r>
            <a:endParaRPr lang="ru-RU" sz="2400" b="1" dirty="0"/>
          </a:p>
        </p:txBody>
      </p:sp>
      <p:sp>
        <p:nvSpPr>
          <p:cNvPr id="121" name="Овал 120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15</a:t>
            </a:r>
            <a:endParaRPr lang="ru-RU" sz="2400" b="1" dirty="0"/>
          </a:p>
        </p:txBody>
      </p:sp>
      <p:sp>
        <p:nvSpPr>
          <p:cNvPr id="122" name="Овал 121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16</a:t>
            </a:r>
            <a:endParaRPr lang="ru-RU" sz="2400" b="1" dirty="0"/>
          </a:p>
        </p:txBody>
      </p:sp>
      <p:sp>
        <p:nvSpPr>
          <p:cNvPr id="123" name="Овал 122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17</a:t>
            </a:r>
            <a:endParaRPr lang="ru-RU" sz="2400" b="1" dirty="0"/>
          </a:p>
        </p:txBody>
      </p:sp>
      <p:sp>
        <p:nvSpPr>
          <p:cNvPr id="124" name="Овал 123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18</a:t>
            </a:r>
            <a:endParaRPr lang="ru-RU" sz="2400" b="1" dirty="0"/>
          </a:p>
        </p:txBody>
      </p:sp>
      <p:sp>
        <p:nvSpPr>
          <p:cNvPr id="125" name="Овал 124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19</a:t>
            </a:r>
            <a:endParaRPr lang="ru-RU" sz="2400" b="1" dirty="0"/>
          </a:p>
        </p:txBody>
      </p:sp>
      <p:sp>
        <p:nvSpPr>
          <p:cNvPr id="126" name="Овал 125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20</a:t>
            </a:r>
            <a:endParaRPr lang="ru-RU" sz="2400" b="1" dirty="0"/>
          </a:p>
        </p:txBody>
      </p:sp>
      <p:sp>
        <p:nvSpPr>
          <p:cNvPr id="127" name="Овал 126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21</a:t>
            </a:r>
            <a:endParaRPr lang="ru-RU" sz="2400" b="1" dirty="0"/>
          </a:p>
        </p:txBody>
      </p:sp>
      <p:sp>
        <p:nvSpPr>
          <p:cNvPr id="128" name="Овал 127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22</a:t>
            </a:r>
            <a:endParaRPr lang="ru-RU" sz="2400" b="1" dirty="0"/>
          </a:p>
        </p:txBody>
      </p:sp>
      <p:sp>
        <p:nvSpPr>
          <p:cNvPr id="129" name="Овал 128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23</a:t>
            </a:r>
            <a:endParaRPr lang="ru-RU" sz="2400" b="1" dirty="0"/>
          </a:p>
        </p:txBody>
      </p:sp>
      <p:sp>
        <p:nvSpPr>
          <p:cNvPr id="130" name="Овал 129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24</a:t>
            </a:r>
            <a:endParaRPr lang="ru-RU" sz="2400" b="1" dirty="0"/>
          </a:p>
        </p:txBody>
      </p:sp>
      <p:sp>
        <p:nvSpPr>
          <p:cNvPr id="131" name="Овал 130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25</a:t>
            </a:r>
            <a:endParaRPr lang="ru-RU" sz="2400" b="1" dirty="0"/>
          </a:p>
        </p:txBody>
      </p:sp>
      <p:sp>
        <p:nvSpPr>
          <p:cNvPr id="132" name="Прямоугольник 131"/>
          <p:cNvSpPr/>
          <p:nvPr/>
        </p:nvSpPr>
        <p:spPr>
          <a:xfrm>
            <a:off x="6823575" y="5330221"/>
            <a:ext cx="1736597" cy="633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КОМАНДА</a:t>
            </a:r>
            <a:r>
              <a:rPr lang="en-US" sz="2400" dirty="0"/>
              <a:t>4</a:t>
            </a:r>
            <a:endParaRPr lang="ru-RU" sz="2400" dirty="0"/>
          </a:p>
        </p:txBody>
      </p:sp>
      <p:sp>
        <p:nvSpPr>
          <p:cNvPr id="133" name="Овал 132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4" name="Овал 133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</a:t>
            </a:r>
            <a:endParaRPr lang="ru-RU" sz="2400" b="1" dirty="0"/>
          </a:p>
        </p:txBody>
      </p:sp>
      <p:sp>
        <p:nvSpPr>
          <p:cNvPr id="135" name="Овал 134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136" name="Овал 135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137" name="Овал 136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138" name="Овал 137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5</a:t>
            </a:r>
            <a:endParaRPr lang="ru-RU" sz="2400" b="1" dirty="0"/>
          </a:p>
        </p:txBody>
      </p:sp>
      <p:sp>
        <p:nvSpPr>
          <p:cNvPr id="139" name="Овал 138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6</a:t>
            </a:r>
            <a:endParaRPr lang="ru-RU" sz="2400" b="1" dirty="0"/>
          </a:p>
        </p:txBody>
      </p:sp>
      <p:sp>
        <p:nvSpPr>
          <p:cNvPr id="140" name="Овал 139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141" name="Овал 140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8</a:t>
            </a:r>
            <a:endParaRPr lang="ru-RU" sz="2400" b="1" dirty="0"/>
          </a:p>
        </p:txBody>
      </p:sp>
      <p:sp>
        <p:nvSpPr>
          <p:cNvPr id="142" name="Овал 141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9</a:t>
            </a:r>
            <a:endParaRPr lang="ru-RU" sz="2400" b="1" dirty="0"/>
          </a:p>
        </p:txBody>
      </p:sp>
      <p:sp>
        <p:nvSpPr>
          <p:cNvPr id="143" name="Овал 142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10</a:t>
            </a:r>
            <a:endParaRPr lang="ru-RU" sz="2400" b="1" dirty="0"/>
          </a:p>
        </p:txBody>
      </p:sp>
      <p:sp>
        <p:nvSpPr>
          <p:cNvPr id="144" name="Овал 143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11</a:t>
            </a:r>
            <a:endParaRPr lang="ru-RU" sz="2400" b="1" dirty="0"/>
          </a:p>
        </p:txBody>
      </p:sp>
      <p:sp>
        <p:nvSpPr>
          <p:cNvPr id="145" name="Овал 144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12</a:t>
            </a:r>
            <a:endParaRPr lang="ru-RU" sz="2400" b="1" dirty="0"/>
          </a:p>
        </p:txBody>
      </p:sp>
      <p:sp>
        <p:nvSpPr>
          <p:cNvPr id="146" name="Овал 145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13</a:t>
            </a:r>
            <a:endParaRPr lang="ru-RU" sz="2400" b="1" dirty="0"/>
          </a:p>
        </p:txBody>
      </p:sp>
      <p:sp>
        <p:nvSpPr>
          <p:cNvPr id="147" name="Овал 146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14</a:t>
            </a:r>
            <a:endParaRPr lang="ru-RU" sz="2400" b="1" dirty="0"/>
          </a:p>
        </p:txBody>
      </p:sp>
      <p:sp>
        <p:nvSpPr>
          <p:cNvPr id="148" name="Овал 147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15</a:t>
            </a:r>
            <a:endParaRPr lang="ru-RU" sz="2400" b="1" dirty="0"/>
          </a:p>
        </p:txBody>
      </p:sp>
      <p:sp>
        <p:nvSpPr>
          <p:cNvPr id="149" name="Овал 148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16</a:t>
            </a:r>
            <a:endParaRPr lang="ru-RU" sz="2400" b="1" dirty="0"/>
          </a:p>
        </p:txBody>
      </p:sp>
      <p:sp>
        <p:nvSpPr>
          <p:cNvPr id="150" name="Овал 149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17</a:t>
            </a:r>
            <a:endParaRPr lang="ru-RU" sz="2400" b="1" dirty="0"/>
          </a:p>
        </p:txBody>
      </p:sp>
      <p:sp>
        <p:nvSpPr>
          <p:cNvPr id="151" name="Овал 150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18</a:t>
            </a:r>
            <a:endParaRPr lang="ru-RU" sz="2400" b="1" dirty="0"/>
          </a:p>
        </p:txBody>
      </p:sp>
      <p:sp>
        <p:nvSpPr>
          <p:cNvPr id="152" name="Овал 151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19</a:t>
            </a:r>
            <a:endParaRPr lang="ru-RU" sz="2400" b="1" dirty="0"/>
          </a:p>
        </p:txBody>
      </p:sp>
      <p:sp>
        <p:nvSpPr>
          <p:cNvPr id="153" name="Овал 152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20</a:t>
            </a:r>
            <a:endParaRPr lang="ru-RU" sz="2400" b="1" dirty="0"/>
          </a:p>
        </p:txBody>
      </p:sp>
      <p:sp>
        <p:nvSpPr>
          <p:cNvPr id="154" name="Овал 153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21</a:t>
            </a:r>
            <a:endParaRPr lang="ru-RU" sz="2400" b="1" dirty="0"/>
          </a:p>
        </p:txBody>
      </p:sp>
      <p:sp>
        <p:nvSpPr>
          <p:cNvPr id="155" name="Овал 154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22</a:t>
            </a:r>
            <a:endParaRPr lang="ru-RU" sz="2400" b="1" dirty="0"/>
          </a:p>
        </p:txBody>
      </p:sp>
      <p:sp>
        <p:nvSpPr>
          <p:cNvPr id="156" name="Овал 155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23</a:t>
            </a:r>
            <a:endParaRPr lang="ru-RU" sz="2400" b="1" dirty="0"/>
          </a:p>
        </p:txBody>
      </p:sp>
      <p:sp>
        <p:nvSpPr>
          <p:cNvPr id="157" name="Овал 156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24</a:t>
            </a:r>
            <a:endParaRPr lang="ru-RU" sz="2400" b="1" dirty="0"/>
          </a:p>
        </p:txBody>
      </p:sp>
      <p:sp>
        <p:nvSpPr>
          <p:cNvPr id="158" name="Овал 157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25</a:t>
            </a:r>
            <a:endParaRPr lang="ru-RU" sz="2400" b="1" dirty="0"/>
          </a:p>
        </p:txBody>
      </p:sp>
      <p:sp>
        <p:nvSpPr>
          <p:cNvPr id="159" name="Прямоугольник 158"/>
          <p:cNvSpPr/>
          <p:nvPr/>
        </p:nvSpPr>
        <p:spPr>
          <a:xfrm>
            <a:off x="8763282" y="5330221"/>
            <a:ext cx="1736597" cy="633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КОМАНДА5</a:t>
            </a:r>
          </a:p>
        </p:txBody>
      </p:sp>
      <p:sp>
        <p:nvSpPr>
          <p:cNvPr id="181" name="Овал 180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2" name="Овал 181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</a:t>
            </a:r>
            <a:endParaRPr lang="ru-RU" sz="2400" b="1" dirty="0"/>
          </a:p>
        </p:txBody>
      </p:sp>
      <p:sp>
        <p:nvSpPr>
          <p:cNvPr id="183" name="Овал 182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184" name="Овал 183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185" name="Овал 184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186" name="Овал 185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5</a:t>
            </a:r>
            <a:endParaRPr lang="ru-RU" sz="2400" b="1" dirty="0"/>
          </a:p>
        </p:txBody>
      </p:sp>
      <p:sp>
        <p:nvSpPr>
          <p:cNvPr id="187" name="Овал 186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6</a:t>
            </a:r>
            <a:endParaRPr lang="ru-RU" sz="2400" b="1" dirty="0"/>
          </a:p>
        </p:txBody>
      </p:sp>
      <p:sp>
        <p:nvSpPr>
          <p:cNvPr id="188" name="Овал 187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189" name="Овал 188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8</a:t>
            </a:r>
            <a:endParaRPr lang="ru-RU" sz="2400" b="1" dirty="0"/>
          </a:p>
        </p:txBody>
      </p:sp>
      <p:sp>
        <p:nvSpPr>
          <p:cNvPr id="190" name="Овал 189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9</a:t>
            </a:r>
            <a:endParaRPr lang="ru-RU" sz="2400" b="1" dirty="0"/>
          </a:p>
        </p:txBody>
      </p:sp>
      <p:sp>
        <p:nvSpPr>
          <p:cNvPr id="191" name="Овал 190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10</a:t>
            </a:r>
            <a:endParaRPr lang="ru-RU" sz="2400" b="1" dirty="0"/>
          </a:p>
        </p:txBody>
      </p:sp>
      <p:sp>
        <p:nvSpPr>
          <p:cNvPr id="192" name="Овал 191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11</a:t>
            </a:r>
            <a:endParaRPr lang="ru-RU" sz="2400" b="1" dirty="0"/>
          </a:p>
        </p:txBody>
      </p:sp>
      <p:sp>
        <p:nvSpPr>
          <p:cNvPr id="193" name="Овал 192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12</a:t>
            </a:r>
            <a:endParaRPr lang="ru-RU" sz="2400" b="1" dirty="0"/>
          </a:p>
        </p:txBody>
      </p:sp>
      <p:sp>
        <p:nvSpPr>
          <p:cNvPr id="194" name="Овал 193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13</a:t>
            </a:r>
            <a:endParaRPr lang="ru-RU" sz="2400" b="1" dirty="0"/>
          </a:p>
        </p:txBody>
      </p:sp>
      <p:sp>
        <p:nvSpPr>
          <p:cNvPr id="195" name="Овал 194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14</a:t>
            </a:r>
            <a:endParaRPr lang="ru-RU" sz="2400" b="1" dirty="0"/>
          </a:p>
        </p:txBody>
      </p:sp>
      <p:sp>
        <p:nvSpPr>
          <p:cNvPr id="196" name="Овал 195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15</a:t>
            </a:r>
            <a:endParaRPr lang="ru-RU" sz="2400" b="1" dirty="0"/>
          </a:p>
        </p:txBody>
      </p:sp>
      <p:sp>
        <p:nvSpPr>
          <p:cNvPr id="197" name="Овал 196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16</a:t>
            </a:r>
            <a:endParaRPr lang="ru-RU" sz="2400" b="1" dirty="0"/>
          </a:p>
        </p:txBody>
      </p:sp>
      <p:sp>
        <p:nvSpPr>
          <p:cNvPr id="198" name="Овал 197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17</a:t>
            </a:r>
            <a:endParaRPr lang="ru-RU" sz="2400" b="1" dirty="0"/>
          </a:p>
        </p:txBody>
      </p:sp>
      <p:sp>
        <p:nvSpPr>
          <p:cNvPr id="199" name="Овал 198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18</a:t>
            </a:r>
            <a:endParaRPr lang="ru-RU" sz="2400" b="1" dirty="0"/>
          </a:p>
        </p:txBody>
      </p:sp>
      <p:sp>
        <p:nvSpPr>
          <p:cNvPr id="200" name="Овал 199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19</a:t>
            </a:r>
            <a:endParaRPr lang="ru-RU" sz="2400" b="1" dirty="0"/>
          </a:p>
        </p:txBody>
      </p:sp>
      <p:sp>
        <p:nvSpPr>
          <p:cNvPr id="201" name="Овал 200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20</a:t>
            </a:r>
            <a:endParaRPr lang="ru-RU" sz="2400" b="1" dirty="0"/>
          </a:p>
        </p:txBody>
      </p:sp>
      <p:sp>
        <p:nvSpPr>
          <p:cNvPr id="202" name="Овал 201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21</a:t>
            </a:r>
            <a:endParaRPr lang="ru-RU" sz="2400" b="1" dirty="0"/>
          </a:p>
        </p:txBody>
      </p:sp>
      <p:sp>
        <p:nvSpPr>
          <p:cNvPr id="203" name="Овал 202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22</a:t>
            </a:r>
            <a:endParaRPr lang="ru-RU" sz="2400" b="1" dirty="0"/>
          </a:p>
        </p:txBody>
      </p:sp>
      <p:sp>
        <p:nvSpPr>
          <p:cNvPr id="204" name="Овал 203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23</a:t>
            </a:r>
            <a:endParaRPr lang="ru-RU" sz="2400" b="1" dirty="0"/>
          </a:p>
        </p:txBody>
      </p:sp>
      <p:sp>
        <p:nvSpPr>
          <p:cNvPr id="205" name="Овал 204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24</a:t>
            </a:r>
            <a:endParaRPr lang="ru-RU" sz="2400" b="1" dirty="0"/>
          </a:p>
        </p:txBody>
      </p:sp>
      <p:sp>
        <p:nvSpPr>
          <p:cNvPr id="206" name="Овал 205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25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882565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8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9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9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9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4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05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1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12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19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5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2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33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4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9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40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268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9" fill="hold">
                      <p:stCondLst>
                        <p:cond delay="0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delay="indefinite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delay="indefinite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" fill="hold">
                      <p:stCondLst>
                        <p:cond delay="indefinite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" fill="hold">
                      <p:stCondLst>
                        <p:cond delay="indefinite"/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" fill="hold">
                      <p:stCondLst>
                        <p:cond delay="indefinite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8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4" fill="hold">
                      <p:stCondLst>
                        <p:cond delay="indefinite"/>
                      </p:stCondLst>
                      <p:childTnLst>
                        <p:par>
                          <p:cTn id="315" fill="hold">
                            <p:stCondLst>
                              <p:cond delay="0"/>
                            </p:stCondLst>
                            <p:childTnLst>
                              <p:par>
                                <p:cTn id="3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9" fill="hold">
                      <p:stCondLst>
                        <p:cond delay="indefinite"/>
                      </p:stCondLst>
                      <p:childTnLst>
                        <p:par>
                          <p:cTn id="320" fill="hold">
                            <p:stCondLst>
                              <p:cond delay="0"/>
                            </p:stCondLst>
                            <p:childTnLst>
                              <p:par>
                                <p:cTn id="3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4" fill="hold">
                      <p:stCondLst>
                        <p:cond delay="indefinite"/>
                      </p:stCondLst>
                      <p:childTnLst>
                        <p:par>
                          <p:cTn id="325" fill="hold">
                            <p:stCondLst>
                              <p:cond delay="0"/>
                            </p:stCondLst>
                            <p:childTnLst>
                              <p:par>
                                <p:cTn id="3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8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9" fill="hold">
                      <p:stCondLst>
                        <p:cond delay="indefinite"/>
                      </p:stCondLst>
                      <p:childTnLst>
                        <p:par>
                          <p:cTn id="330" fill="hold">
                            <p:stCondLst>
                              <p:cond delay="0"/>
                            </p:stCondLst>
                            <p:childTnLst>
                              <p:par>
                                <p:cTn id="3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3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4" fill="hold">
                      <p:stCondLst>
                        <p:cond delay="indefinite"/>
                      </p:stCondLst>
                      <p:childTnLst>
                        <p:par>
                          <p:cTn id="335" fill="hold">
                            <p:stCondLst>
                              <p:cond delay="0"/>
                            </p:stCondLst>
                            <p:childTnLst>
                              <p:par>
                                <p:cTn id="3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8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9" fill="hold">
                      <p:stCondLst>
                        <p:cond delay="indefinite"/>
                      </p:stCondLst>
                      <p:childTnLst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4" fill="hold">
                      <p:stCondLst>
                        <p:cond delay="indefinite"/>
                      </p:stCondLst>
                      <p:childTnLst>
                        <p:par>
                          <p:cTn id="345" fill="hold">
                            <p:stCondLst>
                              <p:cond delay="0"/>
                            </p:stCondLst>
                            <p:childTnLst>
                              <p:par>
                                <p:cTn id="3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9" fill="hold">
                      <p:stCondLst>
                        <p:cond delay="indefinite"/>
                      </p:stCondLst>
                      <p:childTnLst>
                        <p:par>
                          <p:cTn id="350" fill="hold">
                            <p:stCondLst>
                              <p:cond delay="0"/>
                            </p:stCondLst>
                            <p:childTnLst>
                              <p:par>
                                <p:cTn id="3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4" fill="hold">
                      <p:stCondLst>
                        <p:cond delay="indefinite"/>
                      </p:stCondLst>
                      <p:childTnLst>
                        <p:par>
                          <p:cTn id="355" fill="hold">
                            <p:stCondLst>
                              <p:cond delay="0"/>
                            </p:stCondLst>
                            <p:childTnLst>
                              <p:par>
                                <p:cTn id="3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9" fill="hold">
                      <p:stCondLst>
                        <p:cond delay="indefinite"/>
                      </p:stCondLst>
                      <p:childTnLst>
                        <p:par>
                          <p:cTn id="360" fill="hold">
                            <p:stCondLst>
                              <p:cond delay="0"/>
                            </p:stCondLst>
                            <p:childTnLst>
                              <p:par>
                                <p:cTn id="3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4" fill="hold">
                      <p:stCondLst>
                        <p:cond delay="indefinite"/>
                      </p:stCondLst>
                      <p:childTnLst>
                        <p:par>
                          <p:cTn id="365" fill="hold">
                            <p:stCondLst>
                              <p:cond delay="0"/>
                            </p:stCondLst>
                            <p:childTnLst>
                              <p:par>
                                <p:cTn id="3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9" fill="hold">
                      <p:stCondLst>
                        <p:cond delay="indefinite"/>
                      </p:stCondLst>
                      <p:childTnLst>
                        <p:par>
                          <p:cTn id="370" fill="hold">
                            <p:stCondLst>
                              <p:cond delay="0"/>
                            </p:stCondLst>
                            <p:childTnLst>
                              <p:par>
                                <p:cTn id="3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4" fill="hold">
                      <p:stCondLst>
                        <p:cond delay="indefinite"/>
                      </p:stCondLst>
                      <p:childTnLst>
                        <p:par>
                          <p:cTn id="375" fill="hold">
                            <p:stCondLst>
                              <p:cond delay="0"/>
                            </p:stCondLst>
                            <p:childTnLst>
                              <p:par>
                                <p:cTn id="3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8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9" fill="hold">
                      <p:stCondLst>
                        <p:cond delay="indefinite"/>
                      </p:stCondLst>
                      <p:childTnLst>
                        <p:par>
                          <p:cTn id="380" fill="hold">
                            <p:stCondLst>
                              <p:cond delay="0"/>
                            </p:stCondLst>
                            <p:childTnLst>
                              <p:par>
                                <p:cTn id="3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4" fill="hold">
                      <p:stCondLst>
                        <p:cond delay="indefinite"/>
                      </p:stCondLst>
                      <p:childTnLst>
                        <p:par>
                          <p:cTn id="385" fill="hold">
                            <p:stCondLst>
                              <p:cond delay="0"/>
                            </p:stCondLst>
                            <p:childTnLst>
                              <p:par>
                                <p:cTn id="3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8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9" fill="hold">
                      <p:stCondLst>
                        <p:cond delay="indefinite"/>
                      </p:stCondLst>
                      <p:childTnLst>
                        <p:par>
                          <p:cTn id="390" fill="hold">
                            <p:stCondLst>
                              <p:cond delay="0"/>
                            </p:stCondLst>
                            <p:childTnLst>
                              <p:par>
                                <p:cTn id="3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3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394" restart="whenNotActive" fill="hold" evtFilter="cancelBubble" nodeType="interactiveSeq">
                <p:stCondLst>
                  <p:cond evt="onClick" delay="0">
                    <p:tgtEl>
                      <p:spTgt spid="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5" fill="hold">
                      <p:stCondLst>
                        <p:cond delay="0"/>
                      </p:stCondLst>
                      <p:childTnLst>
                        <p:par>
                          <p:cTn id="396" fill="hold">
                            <p:stCondLst>
                              <p:cond delay="0"/>
                            </p:stCondLst>
                            <p:childTnLst>
                              <p:par>
                                <p:cTn id="3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0" fill="hold">
                      <p:stCondLst>
                        <p:cond delay="indefinite"/>
                      </p:stCondLst>
                      <p:childTnLst>
                        <p:par>
                          <p:cTn id="401" fill="hold">
                            <p:stCondLst>
                              <p:cond delay="0"/>
                            </p:stCondLst>
                            <p:childTnLst>
                              <p:par>
                                <p:cTn id="4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4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5" fill="hold">
                      <p:stCondLst>
                        <p:cond delay="indefinite"/>
                      </p:stCondLst>
                      <p:childTnLst>
                        <p:par>
                          <p:cTn id="406" fill="hold">
                            <p:stCondLst>
                              <p:cond delay="0"/>
                            </p:stCondLst>
                            <p:childTnLst>
                              <p:par>
                                <p:cTn id="4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9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0" fill="hold">
                      <p:stCondLst>
                        <p:cond delay="indefinite"/>
                      </p:stCondLst>
                      <p:childTnLst>
                        <p:par>
                          <p:cTn id="411" fill="hold">
                            <p:stCondLst>
                              <p:cond delay="0"/>
                            </p:stCondLst>
                            <p:childTnLst>
                              <p:par>
                                <p:cTn id="4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4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5" fill="hold">
                      <p:stCondLst>
                        <p:cond delay="indefinite"/>
                      </p:stCondLst>
                      <p:childTnLst>
                        <p:par>
                          <p:cTn id="416" fill="hold">
                            <p:stCondLst>
                              <p:cond delay="0"/>
                            </p:stCondLst>
                            <p:childTnLst>
                              <p:par>
                                <p:cTn id="4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0" fill="hold">
                      <p:stCondLst>
                        <p:cond delay="indefinite"/>
                      </p:stCondLst>
                      <p:childTnLst>
                        <p:par>
                          <p:cTn id="421" fill="hold">
                            <p:stCondLst>
                              <p:cond delay="0"/>
                            </p:stCondLst>
                            <p:childTnLst>
                              <p:par>
                                <p:cTn id="4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4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5" fill="hold">
                      <p:stCondLst>
                        <p:cond delay="indefinite"/>
                      </p:stCondLst>
                      <p:childTnLst>
                        <p:par>
                          <p:cTn id="426" fill="hold">
                            <p:stCondLst>
                              <p:cond delay="0"/>
                            </p:stCondLst>
                            <p:childTnLst>
                              <p:par>
                                <p:cTn id="4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9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0" fill="hold">
                      <p:stCondLst>
                        <p:cond delay="indefinite"/>
                      </p:stCondLst>
                      <p:childTnLst>
                        <p:par>
                          <p:cTn id="431" fill="hold">
                            <p:stCondLst>
                              <p:cond delay="0"/>
                            </p:stCondLst>
                            <p:childTnLst>
                              <p:par>
                                <p:cTn id="4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5" fill="hold">
                      <p:stCondLst>
                        <p:cond delay="indefinite"/>
                      </p:stCondLst>
                      <p:childTnLst>
                        <p:par>
                          <p:cTn id="436" fill="hold">
                            <p:stCondLst>
                              <p:cond delay="0"/>
                            </p:stCondLst>
                            <p:childTnLst>
                              <p:par>
                                <p:cTn id="4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9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0" fill="hold">
                      <p:stCondLst>
                        <p:cond delay="indefinite"/>
                      </p:stCondLst>
                      <p:childTnLst>
                        <p:par>
                          <p:cTn id="441" fill="hold">
                            <p:stCondLst>
                              <p:cond delay="0"/>
                            </p:stCondLst>
                            <p:childTnLst>
                              <p:par>
                                <p:cTn id="4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4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5" fill="hold">
                      <p:stCondLst>
                        <p:cond delay="indefinite"/>
                      </p:stCondLst>
                      <p:childTnLst>
                        <p:par>
                          <p:cTn id="446" fill="hold">
                            <p:stCondLst>
                              <p:cond delay="0"/>
                            </p:stCondLst>
                            <p:childTnLst>
                              <p:par>
                                <p:cTn id="4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9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0" fill="hold">
                      <p:stCondLst>
                        <p:cond delay="indefinite"/>
                      </p:stCondLst>
                      <p:childTnLst>
                        <p:par>
                          <p:cTn id="451" fill="hold">
                            <p:stCondLst>
                              <p:cond delay="0"/>
                            </p:stCondLst>
                            <p:childTnLst>
                              <p:par>
                                <p:cTn id="4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4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5" fill="hold">
                      <p:stCondLst>
                        <p:cond delay="indefinite"/>
                      </p:stCondLst>
                      <p:childTnLst>
                        <p:par>
                          <p:cTn id="456" fill="hold">
                            <p:stCondLst>
                              <p:cond delay="0"/>
                            </p:stCondLst>
                            <p:childTnLst>
                              <p:par>
                                <p:cTn id="4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9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0" fill="hold">
                      <p:stCondLst>
                        <p:cond delay="indefinite"/>
                      </p:stCondLst>
                      <p:childTnLst>
                        <p:par>
                          <p:cTn id="461" fill="hold">
                            <p:stCondLst>
                              <p:cond delay="0"/>
                            </p:stCondLst>
                            <p:childTnLst>
                              <p:par>
                                <p:cTn id="4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4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5" fill="hold">
                      <p:stCondLst>
                        <p:cond delay="indefinite"/>
                      </p:stCondLst>
                      <p:childTnLst>
                        <p:par>
                          <p:cTn id="466" fill="hold">
                            <p:stCondLst>
                              <p:cond delay="0"/>
                            </p:stCondLst>
                            <p:childTnLst>
                              <p:par>
                                <p:cTn id="4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9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0" fill="hold">
                      <p:stCondLst>
                        <p:cond delay="indefinite"/>
                      </p:stCondLst>
                      <p:childTnLst>
                        <p:par>
                          <p:cTn id="471" fill="hold">
                            <p:stCondLst>
                              <p:cond delay="0"/>
                            </p:stCondLst>
                            <p:childTnLst>
                              <p:par>
                                <p:cTn id="4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4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5" fill="hold">
                      <p:stCondLst>
                        <p:cond delay="indefinite"/>
                      </p:stCondLst>
                      <p:childTnLst>
                        <p:par>
                          <p:cTn id="476" fill="hold">
                            <p:stCondLst>
                              <p:cond delay="0"/>
                            </p:stCondLst>
                            <p:childTnLst>
                              <p:par>
                                <p:cTn id="4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9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0" fill="hold">
                      <p:stCondLst>
                        <p:cond delay="indefinite"/>
                      </p:stCondLst>
                      <p:childTnLst>
                        <p:par>
                          <p:cTn id="481" fill="hold">
                            <p:stCondLst>
                              <p:cond delay="0"/>
                            </p:stCondLst>
                            <p:childTnLst>
                              <p:par>
                                <p:cTn id="4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4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5" fill="hold">
                      <p:stCondLst>
                        <p:cond delay="indefinite"/>
                      </p:stCondLst>
                      <p:childTnLst>
                        <p:par>
                          <p:cTn id="486" fill="hold">
                            <p:stCondLst>
                              <p:cond delay="0"/>
                            </p:stCondLst>
                            <p:childTnLst>
                              <p:par>
                                <p:cTn id="4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9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0" fill="hold">
                      <p:stCondLst>
                        <p:cond delay="indefinite"/>
                      </p:stCondLst>
                      <p:childTnLst>
                        <p:par>
                          <p:cTn id="491" fill="hold">
                            <p:stCondLst>
                              <p:cond delay="0"/>
                            </p:stCondLst>
                            <p:childTnLst>
                              <p:par>
                                <p:cTn id="4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4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5" fill="hold">
                      <p:stCondLst>
                        <p:cond delay="indefinite"/>
                      </p:stCondLst>
                      <p:childTnLst>
                        <p:par>
                          <p:cTn id="496" fill="hold">
                            <p:stCondLst>
                              <p:cond delay="0"/>
                            </p:stCondLst>
                            <p:childTnLst>
                              <p:par>
                                <p:cTn id="4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9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0" fill="hold">
                      <p:stCondLst>
                        <p:cond delay="indefinite"/>
                      </p:stCondLst>
                      <p:childTnLst>
                        <p:par>
                          <p:cTn id="501" fill="hold">
                            <p:stCondLst>
                              <p:cond delay="0"/>
                            </p:stCondLst>
                            <p:childTnLst>
                              <p:par>
                                <p:cTn id="5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4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5" fill="hold">
                      <p:stCondLst>
                        <p:cond delay="indefinite"/>
                      </p:stCondLst>
                      <p:childTnLst>
                        <p:par>
                          <p:cTn id="506" fill="hold">
                            <p:stCondLst>
                              <p:cond delay="0"/>
                            </p:stCondLst>
                            <p:childTnLst>
                              <p:par>
                                <p:cTn id="5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9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0" fill="hold">
                      <p:stCondLst>
                        <p:cond delay="indefinite"/>
                      </p:stCondLst>
                      <p:childTnLst>
                        <p:par>
                          <p:cTn id="511" fill="hold">
                            <p:stCondLst>
                              <p:cond delay="0"/>
                            </p:stCondLst>
                            <p:childTnLst>
                              <p:par>
                                <p:cTn id="5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4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5" fill="hold">
                      <p:stCondLst>
                        <p:cond delay="indefinite"/>
                      </p:stCondLst>
                      <p:childTnLst>
                        <p:par>
                          <p:cTn id="516" fill="hold">
                            <p:stCondLst>
                              <p:cond delay="0"/>
                            </p:stCondLst>
                            <p:childTnLst>
                              <p:par>
                                <p:cTn id="5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9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"/>
                  </p:tgtEl>
                </p:cond>
              </p:nextCondLst>
            </p:seq>
            <p:seq concurrent="1" nextAc="seek">
              <p:cTn id="520" restart="whenNotActive" fill="hold" evtFilter="cancelBubble" nodeType="interactiveSeq">
                <p:stCondLst>
                  <p:cond evt="onClick" delay="0">
                    <p:tgtEl>
                      <p:spTgt spid="1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1" fill="hold">
                      <p:stCondLst>
                        <p:cond delay="0"/>
                      </p:stCondLst>
                      <p:childTnLst>
                        <p:par>
                          <p:cTn id="522" fill="hold">
                            <p:stCondLst>
                              <p:cond delay="0"/>
                            </p:stCondLst>
                            <p:childTnLst>
                              <p:par>
                                <p:cTn id="5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5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6" fill="hold">
                      <p:stCondLst>
                        <p:cond delay="indefinite"/>
                      </p:stCondLst>
                      <p:childTnLst>
                        <p:par>
                          <p:cTn id="527" fill="hold">
                            <p:stCondLst>
                              <p:cond delay="0"/>
                            </p:stCondLst>
                            <p:childTnLst>
                              <p:par>
                                <p:cTn id="5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0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1" fill="hold">
                      <p:stCondLst>
                        <p:cond delay="indefinite"/>
                      </p:stCondLst>
                      <p:childTnLst>
                        <p:par>
                          <p:cTn id="532" fill="hold">
                            <p:stCondLst>
                              <p:cond delay="0"/>
                            </p:stCondLst>
                            <p:childTnLst>
                              <p:par>
                                <p:cTn id="5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5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6" fill="hold">
                      <p:stCondLst>
                        <p:cond delay="indefinite"/>
                      </p:stCondLst>
                      <p:childTnLst>
                        <p:par>
                          <p:cTn id="537" fill="hold">
                            <p:stCondLst>
                              <p:cond delay="0"/>
                            </p:stCondLst>
                            <p:childTnLst>
                              <p:par>
                                <p:cTn id="5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0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1" fill="hold">
                      <p:stCondLst>
                        <p:cond delay="indefinite"/>
                      </p:stCondLst>
                      <p:childTnLst>
                        <p:par>
                          <p:cTn id="542" fill="hold">
                            <p:stCondLst>
                              <p:cond delay="0"/>
                            </p:stCondLst>
                            <p:childTnLst>
                              <p:par>
                                <p:cTn id="5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5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6" fill="hold">
                      <p:stCondLst>
                        <p:cond delay="indefinite"/>
                      </p:stCondLst>
                      <p:childTnLst>
                        <p:par>
                          <p:cTn id="547" fill="hold">
                            <p:stCondLst>
                              <p:cond delay="0"/>
                            </p:stCondLst>
                            <p:childTnLst>
                              <p:par>
                                <p:cTn id="5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0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1" fill="hold">
                      <p:stCondLst>
                        <p:cond delay="indefinite"/>
                      </p:stCondLst>
                      <p:childTnLst>
                        <p:par>
                          <p:cTn id="552" fill="hold">
                            <p:stCondLst>
                              <p:cond delay="0"/>
                            </p:stCondLst>
                            <p:childTnLst>
                              <p:par>
                                <p:cTn id="5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5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6" fill="hold">
                      <p:stCondLst>
                        <p:cond delay="indefinite"/>
                      </p:stCondLst>
                      <p:childTnLst>
                        <p:par>
                          <p:cTn id="557" fill="hold">
                            <p:stCondLst>
                              <p:cond delay="0"/>
                            </p:stCondLst>
                            <p:childTnLst>
                              <p:par>
                                <p:cTn id="5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0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1" fill="hold">
                      <p:stCondLst>
                        <p:cond delay="indefinite"/>
                      </p:stCondLst>
                      <p:childTnLst>
                        <p:par>
                          <p:cTn id="562" fill="hold">
                            <p:stCondLst>
                              <p:cond delay="0"/>
                            </p:stCondLst>
                            <p:childTnLst>
                              <p:par>
                                <p:cTn id="5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5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6" fill="hold">
                      <p:stCondLst>
                        <p:cond delay="indefinite"/>
                      </p:stCondLst>
                      <p:childTnLst>
                        <p:par>
                          <p:cTn id="567" fill="hold">
                            <p:stCondLst>
                              <p:cond delay="0"/>
                            </p:stCondLst>
                            <p:childTnLst>
                              <p:par>
                                <p:cTn id="5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0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1" fill="hold">
                      <p:stCondLst>
                        <p:cond delay="indefinite"/>
                      </p:stCondLst>
                      <p:childTnLst>
                        <p:par>
                          <p:cTn id="572" fill="hold">
                            <p:stCondLst>
                              <p:cond delay="0"/>
                            </p:stCondLst>
                            <p:childTnLst>
                              <p:par>
                                <p:cTn id="5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5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6" fill="hold">
                      <p:stCondLst>
                        <p:cond delay="indefinite"/>
                      </p:stCondLst>
                      <p:childTnLst>
                        <p:par>
                          <p:cTn id="577" fill="hold">
                            <p:stCondLst>
                              <p:cond delay="0"/>
                            </p:stCondLst>
                            <p:childTnLst>
                              <p:par>
                                <p:cTn id="5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0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1" fill="hold">
                      <p:stCondLst>
                        <p:cond delay="indefinite"/>
                      </p:stCondLst>
                      <p:childTnLst>
                        <p:par>
                          <p:cTn id="582" fill="hold">
                            <p:stCondLst>
                              <p:cond delay="0"/>
                            </p:stCondLst>
                            <p:childTnLst>
                              <p:par>
                                <p:cTn id="5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5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6" fill="hold">
                      <p:stCondLst>
                        <p:cond delay="indefinite"/>
                      </p:stCondLst>
                      <p:childTnLst>
                        <p:par>
                          <p:cTn id="587" fill="hold">
                            <p:stCondLst>
                              <p:cond delay="0"/>
                            </p:stCondLst>
                            <p:childTnLst>
                              <p:par>
                                <p:cTn id="5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0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1" fill="hold">
                      <p:stCondLst>
                        <p:cond delay="indefinite"/>
                      </p:stCondLst>
                      <p:childTnLst>
                        <p:par>
                          <p:cTn id="592" fill="hold">
                            <p:stCondLst>
                              <p:cond delay="0"/>
                            </p:stCondLst>
                            <p:childTnLst>
                              <p:par>
                                <p:cTn id="5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5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6" fill="hold">
                      <p:stCondLst>
                        <p:cond delay="indefinite"/>
                      </p:stCondLst>
                      <p:childTnLst>
                        <p:par>
                          <p:cTn id="597" fill="hold">
                            <p:stCondLst>
                              <p:cond delay="0"/>
                            </p:stCondLst>
                            <p:childTnLst>
                              <p:par>
                                <p:cTn id="5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0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1" fill="hold">
                      <p:stCondLst>
                        <p:cond delay="indefinite"/>
                      </p:stCondLst>
                      <p:childTnLst>
                        <p:par>
                          <p:cTn id="602" fill="hold">
                            <p:stCondLst>
                              <p:cond delay="0"/>
                            </p:stCondLst>
                            <p:childTnLst>
                              <p:par>
                                <p:cTn id="6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5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6" fill="hold">
                      <p:stCondLst>
                        <p:cond delay="indefinite"/>
                      </p:stCondLst>
                      <p:childTnLst>
                        <p:par>
                          <p:cTn id="607" fill="hold">
                            <p:stCondLst>
                              <p:cond delay="0"/>
                            </p:stCondLst>
                            <p:childTnLst>
                              <p:par>
                                <p:cTn id="6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0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1" fill="hold">
                      <p:stCondLst>
                        <p:cond delay="indefinite"/>
                      </p:stCondLst>
                      <p:childTnLst>
                        <p:par>
                          <p:cTn id="612" fill="hold">
                            <p:stCondLst>
                              <p:cond delay="0"/>
                            </p:stCondLst>
                            <p:childTnLst>
                              <p:par>
                                <p:cTn id="6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5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6" fill="hold">
                      <p:stCondLst>
                        <p:cond delay="indefinite"/>
                      </p:stCondLst>
                      <p:childTnLst>
                        <p:par>
                          <p:cTn id="617" fill="hold">
                            <p:stCondLst>
                              <p:cond delay="0"/>
                            </p:stCondLst>
                            <p:childTnLst>
                              <p:par>
                                <p:cTn id="6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0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1" fill="hold">
                      <p:stCondLst>
                        <p:cond delay="indefinite"/>
                      </p:stCondLst>
                      <p:childTnLst>
                        <p:par>
                          <p:cTn id="622" fill="hold">
                            <p:stCondLst>
                              <p:cond delay="0"/>
                            </p:stCondLst>
                            <p:childTnLst>
                              <p:par>
                                <p:cTn id="6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5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6" fill="hold">
                      <p:stCondLst>
                        <p:cond delay="indefinite"/>
                      </p:stCondLst>
                      <p:childTnLst>
                        <p:par>
                          <p:cTn id="627" fill="hold">
                            <p:stCondLst>
                              <p:cond delay="0"/>
                            </p:stCondLst>
                            <p:childTnLst>
                              <p:par>
                                <p:cTn id="6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0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1" fill="hold">
                      <p:stCondLst>
                        <p:cond delay="indefinite"/>
                      </p:stCondLst>
                      <p:childTnLst>
                        <p:par>
                          <p:cTn id="632" fill="hold">
                            <p:stCondLst>
                              <p:cond delay="0"/>
                            </p:stCondLst>
                            <p:childTnLst>
                              <p:par>
                                <p:cTn id="6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5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6" fill="hold">
                      <p:stCondLst>
                        <p:cond delay="indefinite"/>
                      </p:stCondLst>
                      <p:childTnLst>
                        <p:par>
                          <p:cTn id="637" fill="hold">
                            <p:stCondLst>
                              <p:cond delay="0"/>
                            </p:stCondLst>
                            <p:childTnLst>
                              <p:par>
                                <p:cTn id="6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0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1" fill="hold">
                      <p:stCondLst>
                        <p:cond delay="indefinite"/>
                      </p:stCondLst>
                      <p:childTnLst>
                        <p:par>
                          <p:cTn id="642" fill="hold">
                            <p:stCondLst>
                              <p:cond delay="0"/>
                            </p:stCondLst>
                            <p:childTnLst>
                              <p:par>
                                <p:cTn id="6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5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2"/>
                  </p:tgtEl>
                </p:cond>
              </p:nextCondLst>
            </p:seq>
            <p:seq concurrent="1" nextAc="seek">
              <p:cTn id="646" restart="whenNotActive" fill="hold" evtFilter="cancelBubble" nodeType="interactiveSeq">
                <p:stCondLst>
                  <p:cond evt="onClick" delay="0">
                    <p:tgtEl>
                      <p:spTgt spid="1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7" fill="hold">
                      <p:stCondLst>
                        <p:cond delay="0"/>
                      </p:stCondLst>
                      <p:childTnLst>
                        <p:par>
                          <p:cTn id="648" fill="hold">
                            <p:stCondLst>
                              <p:cond delay="0"/>
                            </p:stCondLst>
                            <p:childTnLst>
                              <p:par>
                                <p:cTn id="6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1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2" fill="hold">
                      <p:stCondLst>
                        <p:cond delay="indefinite"/>
                      </p:stCondLst>
                      <p:childTnLst>
                        <p:par>
                          <p:cTn id="653" fill="hold">
                            <p:stCondLst>
                              <p:cond delay="0"/>
                            </p:stCondLst>
                            <p:childTnLst>
                              <p:par>
                                <p:cTn id="6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6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7" fill="hold">
                      <p:stCondLst>
                        <p:cond delay="indefinite"/>
                      </p:stCondLst>
                      <p:childTnLst>
                        <p:par>
                          <p:cTn id="658" fill="hold">
                            <p:stCondLst>
                              <p:cond delay="0"/>
                            </p:stCondLst>
                            <p:childTnLst>
                              <p:par>
                                <p:cTn id="6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1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2" fill="hold">
                      <p:stCondLst>
                        <p:cond delay="indefinite"/>
                      </p:stCondLst>
                      <p:childTnLst>
                        <p:par>
                          <p:cTn id="663" fill="hold">
                            <p:stCondLst>
                              <p:cond delay="0"/>
                            </p:stCondLst>
                            <p:childTnLst>
                              <p:par>
                                <p:cTn id="6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6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7" fill="hold">
                      <p:stCondLst>
                        <p:cond delay="indefinite"/>
                      </p:stCondLst>
                      <p:childTnLst>
                        <p:par>
                          <p:cTn id="668" fill="hold">
                            <p:stCondLst>
                              <p:cond delay="0"/>
                            </p:stCondLst>
                            <p:childTnLst>
                              <p:par>
                                <p:cTn id="6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1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2" fill="hold">
                      <p:stCondLst>
                        <p:cond delay="indefinite"/>
                      </p:stCondLst>
                      <p:childTnLst>
                        <p:par>
                          <p:cTn id="673" fill="hold">
                            <p:stCondLst>
                              <p:cond delay="0"/>
                            </p:stCondLst>
                            <p:childTnLst>
                              <p:par>
                                <p:cTn id="6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6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7" fill="hold">
                      <p:stCondLst>
                        <p:cond delay="indefinite"/>
                      </p:stCondLst>
                      <p:childTnLst>
                        <p:par>
                          <p:cTn id="678" fill="hold">
                            <p:stCondLst>
                              <p:cond delay="0"/>
                            </p:stCondLst>
                            <p:childTnLst>
                              <p:par>
                                <p:cTn id="6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1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2" fill="hold">
                      <p:stCondLst>
                        <p:cond delay="indefinite"/>
                      </p:stCondLst>
                      <p:childTnLst>
                        <p:par>
                          <p:cTn id="683" fill="hold">
                            <p:stCondLst>
                              <p:cond delay="0"/>
                            </p:stCondLst>
                            <p:childTnLst>
                              <p:par>
                                <p:cTn id="6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6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7" fill="hold">
                      <p:stCondLst>
                        <p:cond delay="indefinite"/>
                      </p:stCondLst>
                      <p:childTnLst>
                        <p:par>
                          <p:cTn id="688" fill="hold">
                            <p:stCondLst>
                              <p:cond delay="0"/>
                            </p:stCondLst>
                            <p:childTnLst>
                              <p:par>
                                <p:cTn id="6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1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2" fill="hold">
                      <p:stCondLst>
                        <p:cond delay="indefinite"/>
                      </p:stCondLst>
                      <p:childTnLst>
                        <p:par>
                          <p:cTn id="693" fill="hold">
                            <p:stCondLst>
                              <p:cond delay="0"/>
                            </p:stCondLst>
                            <p:childTnLst>
                              <p:par>
                                <p:cTn id="6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6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7" fill="hold">
                      <p:stCondLst>
                        <p:cond delay="indefinite"/>
                      </p:stCondLst>
                      <p:childTnLst>
                        <p:par>
                          <p:cTn id="698" fill="hold">
                            <p:stCondLst>
                              <p:cond delay="0"/>
                            </p:stCondLst>
                            <p:childTnLst>
                              <p:par>
                                <p:cTn id="6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1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2" fill="hold">
                      <p:stCondLst>
                        <p:cond delay="indefinite"/>
                      </p:stCondLst>
                      <p:childTnLst>
                        <p:par>
                          <p:cTn id="703" fill="hold">
                            <p:stCondLst>
                              <p:cond delay="0"/>
                            </p:stCondLst>
                            <p:childTnLst>
                              <p:par>
                                <p:cTn id="7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6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7" fill="hold">
                      <p:stCondLst>
                        <p:cond delay="indefinite"/>
                      </p:stCondLst>
                      <p:childTnLst>
                        <p:par>
                          <p:cTn id="708" fill="hold">
                            <p:stCondLst>
                              <p:cond delay="0"/>
                            </p:stCondLst>
                            <p:childTnLst>
                              <p:par>
                                <p:cTn id="7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1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2" fill="hold">
                      <p:stCondLst>
                        <p:cond delay="indefinite"/>
                      </p:stCondLst>
                      <p:childTnLst>
                        <p:par>
                          <p:cTn id="713" fill="hold">
                            <p:stCondLst>
                              <p:cond delay="0"/>
                            </p:stCondLst>
                            <p:childTnLst>
                              <p:par>
                                <p:cTn id="7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6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7" fill="hold">
                      <p:stCondLst>
                        <p:cond delay="indefinite"/>
                      </p:stCondLst>
                      <p:childTnLst>
                        <p:par>
                          <p:cTn id="718" fill="hold">
                            <p:stCondLst>
                              <p:cond delay="0"/>
                            </p:stCondLst>
                            <p:childTnLst>
                              <p:par>
                                <p:cTn id="7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1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2" fill="hold">
                      <p:stCondLst>
                        <p:cond delay="indefinite"/>
                      </p:stCondLst>
                      <p:childTnLst>
                        <p:par>
                          <p:cTn id="723" fill="hold">
                            <p:stCondLst>
                              <p:cond delay="0"/>
                            </p:stCondLst>
                            <p:childTnLst>
                              <p:par>
                                <p:cTn id="7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6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7" fill="hold">
                      <p:stCondLst>
                        <p:cond delay="indefinite"/>
                      </p:stCondLst>
                      <p:childTnLst>
                        <p:par>
                          <p:cTn id="728" fill="hold">
                            <p:stCondLst>
                              <p:cond delay="0"/>
                            </p:stCondLst>
                            <p:childTnLst>
                              <p:par>
                                <p:cTn id="7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1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2" fill="hold">
                      <p:stCondLst>
                        <p:cond delay="indefinite"/>
                      </p:stCondLst>
                      <p:childTnLst>
                        <p:par>
                          <p:cTn id="733" fill="hold">
                            <p:stCondLst>
                              <p:cond delay="0"/>
                            </p:stCondLst>
                            <p:childTnLst>
                              <p:par>
                                <p:cTn id="7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6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7" fill="hold">
                      <p:stCondLst>
                        <p:cond delay="indefinite"/>
                      </p:stCondLst>
                      <p:childTnLst>
                        <p:par>
                          <p:cTn id="738" fill="hold">
                            <p:stCondLst>
                              <p:cond delay="0"/>
                            </p:stCondLst>
                            <p:childTnLst>
                              <p:par>
                                <p:cTn id="7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1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2" fill="hold">
                      <p:stCondLst>
                        <p:cond delay="indefinite"/>
                      </p:stCondLst>
                      <p:childTnLst>
                        <p:par>
                          <p:cTn id="743" fill="hold">
                            <p:stCondLst>
                              <p:cond delay="0"/>
                            </p:stCondLst>
                            <p:childTnLst>
                              <p:par>
                                <p:cTn id="7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6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7" fill="hold">
                      <p:stCondLst>
                        <p:cond delay="indefinite"/>
                      </p:stCondLst>
                      <p:childTnLst>
                        <p:par>
                          <p:cTn id="748" fill="hold">
                            <p:stCondLst>
                              <p:cond delay="0"/>
                            </p:stCondLst>
                            <p:childTnLst>
                              <p:par>
                                <p:cTn id="7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1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2" fill="hold">
                      <p:stCondLst>
                        <p:cond delay="indefinite"/>
                      </p:stCondLst>
                      <p:childTnLst>
                        <p:par>
                          <p:cTn id="753" fill="hold">
                            <p:stCondLst>
                              <p:cond delay="0"/>
                            </p:stCondLst>
                            <p:childTnLst>
                              <p:par>
                                <p:cTn id="7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6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7" fill="hold">
                      <p:stCondLst>
                        <p:cond delay="indefinite"/>
                      </p:stCondLst>
                      <p:childTnLst>
                        <p:par>
                          <p:cTn id="758" fill="hold">
                            <p:stCondLst>
                              <p:cond delay="0"/>
                            </p:stCondLst>
                            <p:childTnLst>
                              <p:par>
                                <p:cTn id="7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1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2" fill="hold">
                      <p:stCondLst>
                        <p:cond delay="indefinite"/>
                      </p:stCondLst>
                      <p:childTnLst>
                        <p:par>
                          <p:cTn id="763" fill="hold">
                            <p:stCondLst>
                              <p:cond delay="0"/>
                            </p:stCondLst>
                            <p:childTnLst>
                              <p:par>
                                <p:cTn id="7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6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7" fill="hold">
                      <p:stCondLst>
                        <p:cond delay="indefinite"/>
                      </p:stCondLst>
                      <p:childTnLst>
                        <p:par>
                          <p:cTn id="768" fill="hold">
                            <p:stCondLst>
                              <p:cond delay="0"/>
                            </p:stCondLst>
                            <p:childTnLst>
                              <p:par>
                                <p:cTn id="7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1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9"/>
                  </p:tgtEl>
                </p:cond>
              </p:nextCondLst>
            </p:seq>
          </p:childTnLst>
        </p:cTn>
      </p:par>
    </p:tnLst>
    <p:bldLst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4" grpId="0" animBg="1"/>
      <p:bldP spid="135" grpId="0" animBg="1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55" grpId="0" animBg="1"/>
      <p:bldP spid="156" grpId="0" animBg="1"/>
      <p:bldP spid="157" grpId="0" animBg="1"/>
      <p:bldP spid="158" grpId="0" animBg="1"/>
      <p:bldP spid="182" grpId="0" animBg="1"/>
      <p:bldP spid="183" grpId="0" animBg="1"/>
      <p:bldP spid="184" grpId="0" animBg="1"/>
      <p:bldP spid="185" grpId="0" animBg="1"/>
      <p:bldP spid="186" grpId="0" animBg="1"/>
      <p:bldP spid="187" grpId="0" animBg="1"/>
      <p:bldP spid="188" grpId="0" animBg="1"/>
      <p:bldP spid="189" grpId="0" animBg="1"/>
      <p:bldP spid="190" grpId="0" animBg="1"/>
      <p:bldP spid="191" grpId="0" animBg="1"/>
      <p:bldP spid="192" grpId="0" animBg="1"/>
      <p:bldP spid="193" grpId="0" animBg="1"/>
      <p:bldP spid="194" grpId="0" animBg="1"/>
      <p:bldP spid="195" grpId="0" animBg="1"/>
      <p:bldP spid="196" grpId="0" animBg="1"/>
      <p:bldP spid="197" grpId="0" animBg="1"/>
      <p:bldP spid="198" grpId="0" animBg="1"/>
      <p:bldP spid="199" grpId="0" animBg="1"/>
      <p:bldP spid="200" grpId="0" animBg="1"/>
      <p:bldP spid="201" grpId="0" animBg="1"/>
      <p:bldP spid="202" grpId="0" animBg="1"/>
      <p:bldP spid="203" grpId="0" animBg="1"/>
      <p:bldP spid="204" grpId="0" animBg="1"/>
      <p:bldP spid="205" grpId="0" animBg="1"/>
      <p:bldP spid="20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109182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Серебристо-белый металл, </a:t>
            </a:r>
            <a:r>
              <a:rPr lang="ru-RU" sz="3200" b="1" i="0" dirty="0">
                <a:solidFill>
                  <a:srgbClr val="333333"/>
                </a:solidFill>
                <a:effectLst/>
                <a:latin typeface="YS Text"/>
              </a:rPr>
              <a:t>легко поддающийся формовке, литью, механической обработке. На его основе делают сплавы для авиационной отрасли.</a:t>
            </a:r>
            <a:endParaRPr lang="ru-RU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76968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Алюминий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8830C810-4B50-0442-F34D-8D9582E1C7C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9218"/>
          <a:stretch/>
        </p:blipFill>
        <p:spPr>
          <a:xfrm>
            <a:off x="3627871" y="2654181"/>
            <a:ext cx="4617809" cy="2759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37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1139588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Этот сплав из железа и углерода используется в конструкциях фюзеляжей, лонжерона,  для производства компонентов двигателей и многих других критически важных частях самолетов и вертолетов.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518671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Сталь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96384942-FEF6-F5D9-414C-F034094C4C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5442" y="2853673"/>
            <a:ext cx="3581116" cy="2387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16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9947" y="610701"/>
            <a:ext cx="113822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Этот десантный планер назван в честь парнокопытного млекопитающего из рода настоящих Быков семейства пологих?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Як-14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30EB26E-3137-98FE-9CF1-B343F9DF1D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6872" y="2499509"/>
            <a:ext cx="4578255" cy="1858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948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7242" y="429834"/>
            <a:ext cx="111775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Этот транспортный вертолет имеет черты специализированного полуводного хищника, идеально маскирующегося под окружающую среду?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01403" y="5695666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Ми-24 «Крокодил»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71F9284-EFC7-ECB3-0F0A-ABE3CC4C4B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2940" y="2134098"/>
            <a:ext cx="4606119" cy="3149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451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2525" y="31610"/>
            <a:ext cx="1188947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В отличие от своих сородичей этот представитель ряда  на первый взгляд ничем не примечателен, однако, он обладает уникальной модификацией. Из-за внушительных размеров вертолета летчики, сравнив его с крупным парнокопытным животным, прозвали его так.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07725" y="5707038"/>
            <a:ext cx="56911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Ми-26 «Летающая корова»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F29CFAD9-0756-D813-6939-DAC9657EA2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4008" y="2566849"/>
            <a:ext cx="4601570" cy="2982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208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6979" y="429834"/>
            <a:ext cx="110956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Боевая модификация этого вертолета позволяет видеть противника в сумеречных условиях, о какой модели идет речь?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16906" y="5722962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Ми-28 «Ночной охотник»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3742C46-61F0-2DD8-774A-017CB4662C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6387" y="2108579"/>
            <a:ext cx="5616812" cy="3159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388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6895" y="313898"/>
            <a:ext cx="1091820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Инженерные инновации для создания вертолетов разных модификаций изначально были созданы через аналитику летательных механизмов ЭТОГО животного, особенно возможность зависания в полете.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145206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Стрекоза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847E7A4D-94B9-C8FA-A92D-5A1505F571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9390" y="2376001"/>
            <a:ext cx="3853218" cy="2889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485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82304" y="838052"/>
            <a:ext cx="110273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Какой первый серийный вертолет выпустил Роствертол?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Ми-1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656A3B60-AE61-1A05-4BD6-D463D9F970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1079" y="1678199"/>
            <a:ext cx="5249840" cy="3501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60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64442" y="810757"/>
            <a:ext cx="102631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В каком году завод выпустил первый вертолет - Ми-1?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199797" y="568785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1956 г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FB8B2BA1-0796-363D-3E07-0D4838765BA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3284"/>
          <a:stretch/>
        </p:blipFill>
        <p:spPr>
          <a:xfrm>
            <a:off x="3433444" y="1684350"/>
            <a:ext cx="5325112" cy="348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05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27713" y="566186"/>
            <a:ext cx="1113657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Какие боевые ударные вертолеты выпускает завод в настоящее время?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58602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Ми-35М, Ми-2НМ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32CD16FC-2616-091E-406C-DB1B7F0DDAD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3881"/>
          <a:stretch/>
        </p:blipFill>
        <p:spPr>
          <a:xfrm>
            <a:off x="3729055" y="1857782"/>
            <a:ext cx="5196581" cy="3500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798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12794" y="579834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Какая средняя скорость вертолета?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460 км/час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0375" y="1676400"/>
            <a:ext cx="6191250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638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4024" y="560751"/>
            <a:ext cx="110683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Какой самый большой и грузоподъемный серийный транспортный вертолет в мире выпускает в настоящее время завод?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Ми-26Т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68E9FA68-EF66-41DD-53C7-6FDEBAE1B65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3681"/>
          <a:stretch/>
        </p:blipFill>
        <p:spPr>
          <a:xfrm>
            <a:off x="3553056" y="2314684"/>
            <a:ext cx="5085887" cy="3302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990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1123210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Почему название вертолетов, выпускаемых на заводе, начинаются с букв «МИ»?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58955" y="5575588"/>
            <a:ext cx="745167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В честь генерального конструктора Миля Михаила Леонтьевича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94480B78-A64F-A3F9-CCF4-CC073DE7B8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2184" y="2032561"/>
            <a:ext cx="5765220" cy="3120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016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47833" y="986299"/>
            <a:ext cx="64963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Какая сила поднимает вертолет?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72603" y="5575588"/>
            <a:ext cx="780651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Вертолет создает подъемную силу за счет вращения винта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1345" y="1757282"/>
            <a:ext cx="4837834" cy="3632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367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4024" y="423081"/>
            <a:ext cx="1105468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Вертолет равномерно поднимается вертикально вверх. Какова траектория движения точки на конце лопасти винта вертолета в системе отсчета, связанной с корпусом вертолета?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90363" y="5709314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Окружность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7535" y="2908803"/>
            <a:ext cx="3252355" cy="2169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39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109182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Что удерживает вертолет от вращения?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99648" y="5306928"/>
            <a:ext cx="893928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/>
              <a:t>Чтобы удержать вертолет от вращения, нужно приложить к нему силу. Нужно включить хвостовой винт, он создает тягу как пропеллер самолета.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5997" y="1954450"/>
            <a:ext cx="4161557" cy="2774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513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84913" y="791569"/>
            <a:ext cx="102221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Почему вертолеты не могут летать в жару?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38234" y="5306928"/>
            <a:ext cx="84479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/>
              <a:t>Когда на улице жарко, воздух разреженный, а это значит, что лопастям вертолета приходится зацепляться за меньшее количество частиц воздуха.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F548023E-A31E-CF4D-803D-0478D5FCA4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1951" y="1533734"/>
            <a:ext cx="6428096" cy="3615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216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6895" y="530156"/>
            <a:ext cx="1091820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/>
              <a:t>Сплав, состоящий из алюминия, магния, кремния с небольшими включениями других элементов (марганец, хром, медь), применяемый для обшивки деталей вертолета</a:t>
            </a:r>
            <a:r>
              <a:rPr lang="ru-RU" sz="3200" dirty="0"/>
              <a:t>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Авиаль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617ED16F-0E1E-758E-AB57-F077CC0281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1931" y="2388953"/>
            <a:ext cx="5171567" cy="3318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694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2651" y="218364"/>
            <a:ext cx="1128669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/>
              <a:t>Искусственно созданный материал, применяемый в вертолетостроении, который состоит из двух или более компонентов, и имеющий границу раздела между ними. Преимуществом таких материалов является способность уменьшить массу конструкции при сохранении прочностных характеристик.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61314" y="5695664"/>
            <a:ext cx="745167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Композиционные (композитные) материалы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E54C44A0-D557-C57C-9D16-25FB82128D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7620" y="2664725"/>
            <a:ext cx="4796759" cy="2671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17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6298" y="423044"/>
            <a:ext cx="11395881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000" b="1" i="0" dirty="0">
                <a:solidFill>
                  <a:srgbClr val="333333"/>
                </a:solidFill>
                <a:effectLst/>
                <a:latin typeface="YS Text"/>
              </a:rPr>
              <a:t>Легкий металл серебристо-белого цвета, 9-й по распространенности в природе, устойчив к коррозии, известен своим высоким соотношением прочности и веса. Его используют главным образом для получения прочных лёгких сплавов, которые применяют в авиа-, </a:t>
            </a:r>
            <a:r>
              <a:rPr lang="ru-RU" sz="3000" b="1" i="0" dirty="0" err="1">
                <a:solidFill>
                  <a:srgbClr val="333333"/>
                </a:solidFill>
                <a:effectLst/>
                <a:latin typeface="YS Text"/>
              </a:rPr>
              <a:t>ракето</a:t>
            </a:r>
            <a:r>
              <a:rPr lang="ru-RU" sz="3000" b="1" i="0" dirty="0">
                <a:solidFill>
                  <a:srgbClr val="333333"/>
                </a:solidFill>
                <a:effectLst/>
                <a:latin typeface="YS Text"/>
              </a:rPr>
              <a:t>- и судостроении.</a:t>
            </a:r>
            <a:endParaRPr lang="ru-RU" sz="3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75026" y="5707038"/>
            <a:ext cx="1378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Титан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DFD5EA02-8656-1FAB-70D8-0B84FEBA4D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7067" y="2823701"/>
            <a:ext cx="3974342" cy="2649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878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igra"/>
  <p:tag name="ISPRING_RESOURCE_PATHS_HASH_2" val="d5de1aabb4e56473b02a2a78ec7054bacfc35e2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590</TotalTime>
  <Words>664</Words>
  <Application>Microsoft Office PowerPoint</Application>
  <PresentationFormat>Широкоэкранный</PresentationFormat>
  <Paragraphs>236</Paragraphs>
  <Slides>21</Slides>
  <Notes>21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YS Text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igra</dc:title>
  <dc:creator>Георгий Аствацатуров</dc:creator>
  <cp:lastModifiedBy>ПРЕПОДАВАТЕЛЬ - ФЕРЕНС ЮЛИЯ СЕРГЕЕВНА</cp:lastModifiedBy>
  <cp:revision>27</cp:revision>
  <dcterms:created xsi:type="dcterms:W3CDTF">2017-08-05T04:53:38Z</dcterms:created>
  <dcterms:modified xsi:type="dcterms:W3CDTF">2024-12-20T13:18:43Z</dcterms:modified>
</cp:coreProperties>
</file>