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573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2944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0043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704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003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794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825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4788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354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2439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1625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0491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1106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680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7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706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26" Type="http://schemas.openxmlformats.org/officeDocument/2006/relationships/slide" Target="slide25.xml"/><Relationship Id="rId3" Type="http://schemas.openxmlformats.org/officeDocument/2006/relationships/slide" Target="slide2.xml"/><Relationship Id="rId21" Type="http://schemas.openxmlformats.org/officeDocument/2006/relationships/slide" Target="slide20.xml"/><Relationship Id="rId34" Type="http://schemas.openxmlformats.org/officeDocument/2006/relationships/slide" Target="slide34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5" Type="http://schemas.openxmlformats.org/officeDocument/2006/relationships/slide" Target="slide24.xml"/><Relationship Id="rId33" Type="http://schemas.openxmlformats.org/officeDocument/2006/relationships/slide" Target="slide33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29" Type="http://schemas.openxmlformats.org/officeDocument/2006/relationships/slide" Target="slide2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openxmlformats.org/officeDocument/2006/relationships/slide" Target="slide23.xml"/><Relationship Id="rId32" Type="http://schemas.openxmlformats.org/officeDocument/2006/relationships/slide" Target="slide32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23" Type="http://schemas.openxmlformats.org/officeDocument/2006/relationships/slide" Target="slide22.xml"/><Relationship Id="rId28" Type="http://schemas.openxmlformats.org/officeDocument/2006/relationships/slide" Target="slide28.xml"/><Relationship Id="rId36" Type="http://schemas.openxmlformats.org/officeDocument/2006/relationships/slide" Target="slide36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31" Type="http://schemas.openxmlformats.org/officeDocument/2006/relationships/slide" Target="slide31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Relationship Id="rId27" Type="http://schemas.openxmlformats.org/officeDocument/2006/relationships/slide" Target="slide26.xml"/><Relationship Id="rId30" Type="http://schemas.openxmlformats.org/officeDocument/2006/relationships/slide" Target="slide30.xml"/><Relationship Id="rId35" Type="http://schemas.openxmlformats.org/officeDocument/2006/relationships/slide" Target="slide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30668" y="-128676"/>
            <a:ext cx="188455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ИГРА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600" y="467102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КАТЕГОРИЯ 1</a:t>
            </a:r>
            <a:endParaRPr lang="ru-RU" sz="3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600" y="1414157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КАТЕГОРИЯ 2</a:t>
            </a:r>
            <a:endParaRPr lang="ru-RU" sz="3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600" y="239127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КАТЕГОРИЯ 3</a:t>
            </a:r>
            <a:endParaRPr lang="ru-RU" sz="3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" y="332744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КАТЕГОРИЯ 4</a:t>
            </a:r>
            <a:endParaRPr lang="ru-RU" sz="36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9600" y="4304555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КАТЕГОРИЯ 5</a:t>
            </a:r>
            <a:endParaRPr lang="ru-RU" sz="3600" dirty="0"/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4746171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794922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6843673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7892424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8941175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17" name="Скругленный прямоугольник 16">
            <a:hlinkClick r:id="rId8" action="ppaction://hlinksldjump"/>
          </p:cNvPr>
          <p:cNvSpPr/>
          <p:nvPr/>
        </p:nvSpPr>
        <p:spPr>
          <a:xfrm>
            <a:off x="9989926" y="45621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6</a:t>
            </a:r>
            <a:endParaRPr lang="ru-RU" sz="5400" dirty="0"/>
          </a:p>
        </p:txBody>
      </p:sp>
      <p:sp>
        <p:nvSpPr>
          <p:cNvPr id="18" name="Скругленный прямоугольник 17">
            <a:hlinkClick r:id="rId9" action="ppaction://hlinksldjump"/>
          </p:cNvPr>
          <p:cNvSpPr/>
          <p:nvPr/>
        </p:nvSpPr>
        <p:spPr>
          <a:xfrm>
            <a:off x="11038677" y="45621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7</a:t>
            </a:r>
            <a:endParaRPr lang="ru-RU" sz="5400" dirty="0"/>
          </a:p>
        </p:txBody>
      </p:sp>
      <p:sp>
        <p:nvSpPr>
          <p:cNvPr id="20" name="Скругленный прямоугольник 19">
            <a:hlinkClick r:id="rId10" action="ppaction://hlinksldjump"/>
          </p:cNvPr>
          <p:cNvSpPr/>
          <p:nvPr/>
        </p:nvSpPr>
        <p:spPr>
          <a:xfrm>
            <a:off x="4746171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1" name="Скругленный прямоугольник 20">
            <a:hlinkClick r:id="rId11" action="ppaction://hlinksldjump"/>
          </p:cNvPr>
          <p:cNvSpPr/>
          <p:nvPr/>
        </p:nvSpPr>
        <p:spPr>
          <a:xfrm>
            <a:off x="5794922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2" name="Скругленный прямоугольник 21">
            <a:hlinkClick r:id="rId12" action="ppaction://hlinksldjump"/>
          </p:cNvPr>
          <p:cNvSpPr/>
          <p:nvPr/>
        </p:nvSpPr>
        <p:spPr>
          <a:xfrm>
            <a:off x="6843673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23" name="Скругленный прямоугольник 22">
            <a:hlinkClick r:id="rId13" action="ppaction://hlinksldjump"/>
          </p:cNvPr>
          <p:cNvSpPr/>
          <p:nvPr/>
        </p:nvSpPr>
        <p:spPr>
          <a:xfrm>
            <a:off x="7892424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4" name="Скругленный прямоугольник 23">
            <a:hlinkClick r:id="rId14" action="ppaction://hlinksldjump"/>
          </p:cNvPr>
          <p:cNvSpPr/>
          <p:nvPr/>
        </p:nvSpPr>
        <p:spPr>
          <a:xfrm>
            <a:off x="8941175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5" name="Скругленный прямоугольник 24">
            <a:hlinkClick r:id="rId15" action="ppaction://hlinksldjump"/>
          </p:cNvPr>
          <p:cNvSpPr/>
          <p:nvPr/>
        </p:nvSpPr>
        <p:spPr>
          <a:xfrm>
            <a:off x="9989926" y="143852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6</a:t>
            </a:r>
            <a:endParaRPr lang="ru-RU" sz="5400" dirty="0"/>
          </a:p>
        </p:txBody>
      </p:sp>
      <p:sp>
        <p:nvSpPr>
          <p:cNvPr id="26" name="Скругленный прямоугольник 25">
            <a:hlinkClick r:id="rId16" action="ppaction://hlinksldjump"/>
          </p:cNvPr>
          <p:cNvSpPr/>
          <p:nvPr/>
        </p:nvSpPr>
        <p:spPr>
          <a:xfrm>
            <a:off x="11038677" y="1438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7</a:t>
            </a:r>
            <a:endParaRPr lang="ru-RU" sz="5400" dirty="0"/>
          </a:p>
        </p:txBody>
      </p:sp>
      <p:sp>
        <p:nvSpPr>
          <p:cNvPr id="27" name="Скругленный прямоугольник 26">
            <a:hlinkClick r:id="rId17" action="ppaction://hlinksldjump"/>
          </p:cNvPr>
          <p:cNvSpPr/>
          <p:nvPr/>
        </p:nvSpPr>
        <p:spPr>
          <a:xfrm>
            <a:off x="4746171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8" name="Скругленный прямоугольник 27">
            <a:hlinkClick r:id="rId18" action="ppaction://hlinksldjump"/>
          </p:cNvPr>
          <p:cNvSpPr/>
          <p:nvPr/>
        </p:nvSpPr>
        <p:spPr>
          <a:xfrm>
            <a:off x="5794922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9" name="Скругленный прямоугольник 28">
            <a:hlinkClick r:id="rId19" action="ppaction://hlinksldjump"/>
          </p:cNvPr>
          <p:cNvSpPr/>
          <p:nvPr/>
        </p:nvSpPr>
        <p:spPr>
          <a:xfrm>
            <a:off x="6843673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0" name="Скругленный прямоугольник 29">
            <a:hlinkClick r:id="rId20" action="ppaction://hlinksldjump"/>
          </p:cNvPr>
          <p:cNvSpPr/>
          <p:nvPr/>
        </p:nvSpPr>
        <p:spPr>
          <a:xfrm>
            <a:off x="7892424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1" name="Скругленный прямоугольник 30">
            <a:hlinkClick r:id="rId21" action="ppaction://hlinksldjump"/>
          </p:cNvPr>
          <p:cNvSpPr/>
          <p:nvPr/>
        </p:nvSpPr>
        <p:spPr>
          <a:xfrm>
            <a:off x="8941175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32" name="Скругленный прямоугольник 31">
            <a:hlinkClick r:id="rId22" action="ppaction://hlinksldjump"/>
          </p:cNvPr>
          <p:cNvSpPr/>
          <p:nvPr/>
        </p:nvSpPr>
        <p:spPr>
          <a:xfrm>
            <a:off x="9989926" y="241564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6</a:t>
            </a:r>
            <a:endParaRPr lang="ru-RU" sz="5400" dirty="0"/>
          </a:p>
        </p:txBody>
      </p:sp>
      <p:sp>
        <p:nvSpPr>
          <p:cNvPr id="33" name="Скругленный прямоугольник 32">
            <a:hlinkClick r:id="rId23" action="ppaction://hlinksldjump"/>
          </p:cNvPr>
          <p:cNvSpPr/>
          <p:nvPr/>
        </p:nvSpPr>
        <p:spPr>
          <a:xfrm>
            <a:off x="11038677" y="241564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7</a:t>
            </a:r>
            <a:endParaRPr lang="ru-RU" sz="5400" dirty="0"/>
          </a:p>
        </p:txBody>
      </p:sp>
      <p:sp>
        <p:nvSpPr>
          <p:cNvPr id="34" name="Скругленный прямоугольник 33">
            <a:hlinkClick r:id="rId24" action="ppaction://hlinksldjump"/>
          </p:cNvPr>
          <p:cNvSpPr/>
          <p:nvPr/>
        </p:nvSpPr>
        <p:spPr>
          <a:xfrm>
            <a:off x="4746171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35" name="Скругленный прямоугольник 34">
            <a:hlinkClick r:id="rId25" action="ppaction://hlinksldjump"/>
          </p:cNvPr>
          <p:cNvSpPr/>
          <p:nvPr/>
        </p:nvSpPr>
        <p:spPr>
          <a:xfrm>
            <a:off x="5794922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36" name="Скругленный прямоугольник 35">
            <a:hlinkClick r:id="rId26" action="ppaction://hlinksldjump"/>
          </p:cNvPr>
          <p:cNvSpPr/>
          <p:nvPr/>
        </p:nvSpPr>
        <p:spPr>
          <a:xfrm>
            <a:off x="6843673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7" name="Скругленный прямоугольник 36">
            <a:hlinkClick r:id="rId27" action="ppaction://hlinksldjump"/>
          </p:cNvPr>
          <p:cNvSpPr/>
          <p:nvPr/>
        </p:nvSpPr>
        <p:spPr>
          <a:xfrm>
            <a:off x="7892424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8" name="Скругленный прямоугольник 37">
            <a:hlinkClick r:id="rId28" action="ppaction://hlinksldjump"/>
          </p:cNvPr>
          <p:cNvSpPr/>
          <p:nvPr/>
        </p:nvSpPr>
        <p:spPr>
          <a:xfrm>
            <a:off x="8941175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39" name="Скругленный прямоугольник 38">
            <a:hlinkClick r:id="rId28" action="ppaction://hlinksldjump"/>
          </p:cNvPr>
          <p:cNvSpPr/>
          <p:nvPr/>
        </p:nvSpPr>
        <p:spPr>
          <a:xfrm>
            <a:off x="9989926" y="335181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6</a:t>
            </a:r>
            <a:endParaRPr lang="ru-RU" sz="5400" dirty="0"/>
          </a:p>
        </p:txBody>
      </p:sp>
      <p:sp>
        <p:nvSpPr>
          <p:cNvPr id="40" name="Скругленный прямоугольник 39">
            <a:hlinkClick r:id="rId29" action="ppaction://hlinksldjump"/>
          </p:cNvPr>
          <p:cNvSpPr/>
          <p:nvPr/>
        </p:nvSpPr>
        <p:spPr>
          <a:xfrm>
            <a:off x="11038677" y="335181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7</a:t>
            </a:r>
            <a:endParaRPr lang="ru-RU" sz="5400" dirty="0"/>
          </a:p>
        </p:txBody>
      </p:sp>
      <p:sp>
        <p:nvSpPr>
          <p:cNvPr id="41" name="Скругленный прямоугольник 40">
            <a:hlinkClick r:id="rId30" action="ppaction://hlinksldjump"/>
          </p:cNvPr>
          <p:cNvSpPr/>
          <p:nvPr/>
        </p:nvSpPr>
        <p:spPr>
          <a:xfrm>
            <a:off x="4746171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42" name="Скругленный прямоугольник 41">
            <a:hlinkClick r:id="rId31" action="ppaction://hlinksldjump"/>
          </p:cNvPr>
          <p:cNvSpPr/>
          <p:nvPr/>
        </p:nvSpPr>
        <p:spPr>
          <a:xfrm>
            <a:off x="5794922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43" name="Скругленный прямоугольник 42">
            <a:hlinkClick r:id="rId32" action="ppaction://hlinksldjump"/>
          </p:cNvPr>
          <p:cNvSpPr/>
          <p:nvPr/>
        </p:nvSpPr>
        <p:spPr>
          <a:xfrm>
            <a:off x="6843673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44" name="Скругленный прямоугольник 43">
            <a:hlinkClick r:id="rId33" action="ppaction://hlinksldjump"/>
          </p:cNvPr>
          <p:cNvSpPr/>
          <p:nvPr/>
        </p:nvSpPr>
        <p:spPr>
          <a:xfrm>
            <a:off x="7892424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45" name="Скругленный прямоугольник 44">
            <a:hlinkClick r:id="rId34" action="ppaction://hlinksldjump"/>
          </p:cNvPr>
          <p:cNvSpPr/>
          <p:nvPr/>
        </p:nvSpPr>
        <p:spPr>
          <a:xfrm>
            <a:off x="8941175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46" name="Скругленный прямоугольник 45">
            <a:hlinkClick r:id="rId35" action="ppaction://hlinksldjump"/>
          </p:cNvPr>
          <p:cNvSpPr/>
          <p:nvPr/>
        </p:nvSpPr>
        <p:spPr>
          <a:xfrm>
            <a:off x="9989926" y="430609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6</a:t>
            </a:r>
            <a:endParaRPr lang="ru-RU" sz="5400" dirty="0"/>
          </a:p>
        </p:txBody>
      </p:sp>
      <p:sp>
        <p:nvSpPr>
          <p:cNvPr id="47" name="Скругленный прямоугольник 46">
            <a:hlinkClick r:id="rId36" action="ppaction://hlinksldjump"/>
          </p:cNvPr>
          <p:cNvSpPr/>
          <p:nvPr/>
        </p:nvSpPr>
        <p:spPr>
          <a:xfrm>
            <a:off x="11038677" y="430609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7</a:t>
            </a:r>
            <a:endParaRPr lang="ru-RU" sz="5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КОМАНДА1</a:t>
            </a:r>
            <a:endParaRPr lang="ru-RU" sz="2400" dirty="0"/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18099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2177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823575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63282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КОМАНДА5</a:t>
            </a:r>
            <a:endParaRPr lang="ru-RU" sz="2400" dirty="0"/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5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7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8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9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0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3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3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4" fill="hold">
                      <p:stCondLst>
                        <p:cond delay="0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9" fill="hold">
                      <p:stCondLst>
                        <p:cond delay="indefinite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4" fill="hold">
                      <p:stCondLst>
                        <p:cond delay="indefinite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499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0" fill="hold">
                      <p:stCondLst>
                        <p:cond delay="0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0" fill="hold">
                      <p:stCondLst>
                        <p:cond delay="indefinite"/>
                      </p:stCondLst>
                      <p:childTnLst>
                        <p:par>
                          <p:cTn id="561" fill="hold">
                            <p:stCondLst>
                              <p:cond delay="0"/>
                            </p:stCondLst>
                            <p:childTnLst>
                              <p:par>
                                <p:cTn id="5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5" fill="hold">
                      <p:stCondLst>
                        <p:cond delay="indefinite"/>
                      </p:stCondLst>
                      <p:childTnLst>
                        <p:par>
                          <p:cTn id="576" fill="hold">
                            <p:stCondLst>
                              <p:cond delay="0"/>
                            </p:stCondLst>
                            <p:childTnLst>
                              <p:par>
                                <p:cTn id="5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0" fill="hold">
                      <p:stCondLst>
                        <p:cond delay="indefinite"/>
                      </p:stCondLst>
                      <p:childTnLst>
                        <p:par>
                          <p:cTn id="581" fill="hold">
                            <p:stCondLst>
                              <p:cond delay="0"/>
                            </p:stCondLst>
                            <p:childTnLst>
                              <p:par>
                                <p:cTn id="5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5" fill="hold">
                      <p:stCondLst>
                        <p:cond delay="indefinite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5" fill="hold">
                      <p:stCondLst>
                        <p:cond delay="indefinite"/>
                      </p:stCondLst>
                      <p:childTnLst>
                        <p:par>
                          <p:cTn id="606" fill="hold">
                            <p:stCondLst>
                              <p:cond delay="0"/>
                            </p:stCondLst>
                            <p:childTnLst>
                              <p:par>
                                <p:cTn id="6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62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6" fill="hold">
                      <p:stCondLst>
                        <p:cond delay="0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1" fill="hold">
                      <p:stCondLst>
                        <p:cond delay="indefinite"/>
                      </p:stCondLst>
                      <p:childTnLst>
                        <p:par>
                          <p:cTn id="652" fill="hold">
                            <p:stCondLst>
                              <p:cond delay="0"/>
                            </p:stCondLst>
                            <p:childTnLst>
                              <p:par>
                                <p:cTn id="6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1" fill="hold">
                      <p:stCondLst>
                        <p:cond delay="indefinite"/>
                      </p:stCondLst>
                      <p:childTnLst>
                        <p:par>
                          <p:cTn id="662" fill="hold">
                            <p:stCondLst>
                              <p:cond delay="0"/>
                            </p:stCondLst>
                            <p:childTnLst>
                              <p:par>
                                <p:cTn id="6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1" fill="hold">
                      <p:stCondLst>
                        <p:cond delay="indefinite"/>
                      </p:stCondLst>
                      <p:childTnLst>
                        <p:par>
                          <p:cTn id="672" fill="hold">
                            <p:stCondLst>
                              <p:cond delay="0"/>
                            </p:stCondLst>
                            <p:childTnLst>
                              <p:par>
                                <p:cTn id="6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6" fill="hold">
                      <p:stCondLst>
                        <p:cond delay="indefinite"/>
                      </p:stCondLst>
                      <p:childTnLst>
                        <p:par>
                          <p:cTn id="687" fill="hold">
                            <p:stCondLst>
                              <p:cond delay="0"/>
                            </p:stCondLst>
                            <p:childTnLst>
                              <p:par>
                                <p:cTn id="6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1" fill="hold">
                      <p:stCondLst>
                        <p:cond delay="indefinite"/>
                      </p:stCondLst>
                      <p:childTnLst>
                        <p:par>
                          <p:cTn id="702" fill="hold">
                            <p:stCondLst>
                              <p:cond delay="0"/>
                            </p:stCondLst>
                            <p:childTnLst>
                              <p:par>
                                <p:cTn id="7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1" fill="hold">
                      <p:stCondLst>
                        <p:cond delay="indefinite"/>
                      </p:stCondLst>
                      <p:childTnLst>
                        <p:par>
                          <p:cTn id="712" fill="hold">
                            <p:stCondLst>
                              <p:cond delay="0"/>
                            </p:stCondLst>
                            <p:childTnLst>
                              <p:par>
                                <p:cTn id="7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1" fill="hold">
                      <p:stCondLst>
                        <p:cond delay="indefinite"/>
                      </p:stCondLst>
                      <p:childTnLst>
                        <p:par>
                          <p:cTn id="722" fill="hold">
                            <p:stCondLst>
                              <p:cond delay="0"/>
                            </p:stCondLst>
                            <p:childTnLst>
                              <p:par>
                                <p:cTn id="7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6" fill="hold">
                      <p:stCondLst>
                        <p:cond delay="indefinite"/>
                      </p:stCondLst>
                      <p:childTnLst>
                        <p:par>
                          <p:cTn id="727" fill="hold">
                            <p:stCondLst>
                              <p:cond delay="0"/>
                            </p:stCondLst>
                            <p:childTnLst>
                              <p:par>
                                <p:cTn id="7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1" fill="hold">
                      <p:stCondLst>
                        <p:cond delay="indefinite"/>
                      </p:stCondLst>
                      <p:childTnLst>
                        <p:par>
                          <p:cTn id="732" fill="hold">
                            <p:stCondLst>
                              <p:cond delay="0"/>
                            </p:stCondLst>
                            <p:childTnLst>
                              <p:par>
                                <p:cTn id="7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6" fill="hold">
                      <p:stCondLst>
                        <p:cond delay="indefinite"/>
                      </p:stCondLst>
                      <p:childTnLst>
                        <p:par>
                          <p:cTn id="737" fill="hold">
                            <p:stCondLst>
                              <p:cond delay="0"/>
                            </p:stCondLst>
                            <p:childTnLst>
                              <p:par>
                                <p:cTn id="7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1" fill="hold">
                      <p:stCondLst>
                        <p:cond delay="indefinite"/>
                      </p:stCondLst>
                      <p:childTnLst>
                        <p:par>
                          <p:cTn id="742" fill="hold">
                            <p:stCondLst>
                              <p:cond delay="0"/>
                            </p:stCondLst>
                            <p:childTnLst>
                              <p:par>
                                <p:cTn id="7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751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2" fill="hold">
                      <p:stCondLst>
                        <p:cond delay="0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2" fill="hold">
                      <p:stCondLst>
                        <p:cond delay="indefinite"/>
                      </p:stCondLst>
                      <p:childTnLst>
                        <p:par>
                          <p:cTn id="773" fill="hold">
                            <p:stCondLst>
                              <p:cond delay="0"/>
                            </p:stCondLst>
                            <p:childTnLst>
                              <p:par>
                                <p:cTn id="7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7" fill="hold">
                      <p:stCondLst>
                        <p:cond delay="indefinite"/>
                      </p:stCondLst>
                      <p:childTnLst>
                        <p:par>
                          <p:cTn id="778" fill="hold">
                            <p:stCondLst>
                              <p:cond delay="0"/>
                            </p:stCondLst>
                            <p:childTnLst>
                              <p:par>
                                <p:cTn id="7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2" fill="hold">
                      <p:stCondLst>
                        <p:cond delay="indefinite"/>
                      </p:stCondLst>
                      <p:childTnLst>
                        <p:par>
                          <p:cTn id="783" fill="hold">
                            <p:stCondLst>
                              <p:cond delay="0"/>
                            </p:stCondLst>
                            <p:childTnLst>
                              <p:par>
                                <p:cTn id="7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7" fill="hold">
                      <p:stCondLst>
                        <p:cond delay="indefinite"/>
                      </p:stCondLst>
                      <p:childTnLst>
                        <p:par>
                          <p:cTn id="788" fill="hold">
                            <p:stCondLst>
                              <p:cond delay="0"/>
                            </p:stCondLst>
                            <p:childTnLst>
                              <p:par>
                                <p:cTn id="7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2" fill="hold">
                      <p:stCondLst>
                        <p:cond delay="indefinite"/>
                      </p:stCondLst>
                      <p:childTnLst>
                        <p:par>
                          <p:cTn id="793" fill="hold">
                            <p:stCondLst>
                              <p:cond delay="0"/>
                            </p:stCondLst>
                            <p:childTnLst>
                              <p:par>
                                <p:cTn id="7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2" fill="hold">
                      <p:stCondLst>
                        <p:cond delay="indefinite"/>
                      </p:stCondLst>
                      <p:childTnLst>
                        <p:par>
                          <p:cTn id="803" fill="hold">
                            <p:stCondLst>
                              <p:cond delay="0"/>
                            </p:stCondLst>
                            <p:childTnLst>
                              <p:par>
                                <p:cTn id="8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6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7" fill="hold">
                      <p:stCondLst>
                        <p:cond delay="indefinite"/>
                      </p:stCondLst>
                      <p:childTnLst>
                        <p:par>
                          <p:cTn id="808" fill="hold">
                            <p:stCondLst>
                              <p:cond delay="0"/>
                            </p:stCondLst>
                            <p:childTnLst>
                              <p:par>
                                <p:cTn id="8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2" fill="hold">
                      <p:stCondLst>
                        <p:cond delay="indefinite"/>
                      </p:stCondLst>
                      <p:childTnLst>
                        <p:par>
                          <p:cTn id="813" fill="hold">
                            <p:stCondLst>
                              <p:cond delay="0"/>
                            </p:stCondLst>
                            <p:childTnLst>
                              <p:par>
                                <p:cTn id="8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7" fill="hold">
                      <p:stCondLst>
                        <p:cond delay="indefinite"/>
                      </p:stCondLst>
                      <p:childTnLst>
                        <p:par>
                          <p:cTn id="818" fill="hold">
                            <p:stCondLst>
                              <p:cond delay="0"/>
                            </p:stCondLst>
                            <p:childTnLst>
                              <p:par>
                                <p:cTn id="8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2" fill="hold">
                      <p:stCondLst>
                        <p:cond delay="indefinite"/>
                      </p:stCondLst>
                      <p:childTnLst>
                        <p:par>
                          <p:cTn id="823" fill="hold">
                            <p:stCondLst>
                              <p:cond delay="0"/>
                            </p:stCondLst>
                            <p:childTnLst>
                              <p:par>
                                <p:cTn id="8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7" fill="hold">
                      <p:stCondLst>
                        <p:cond delay="indefinite"/>
                      </p:stCondLst>
                      <p:childTnLst>
                        <p:par>
                          <p:cTn id="828" fill="hold">
                            <p:stCondLst>
                              <p:cond delay="0"/>
                            </p:stCondLst>
                            <p:childTnLst>
                              <p:par>
                                <p:cTn id="8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2" fill="hold">
                      <p:stCondLst>
                        <p:cond delay="indefinite"/>
                      </p:stCondLst>
                      <p:childTnLst>
                        <p:par>
                          <p:cTn id="833" fill="hold">
                            <p:stCondLst>
                              <p:cond delay="0"/>
                            </p:stCondLst>
                            <p:childTnLst>
                              <p:par>
                                <p:cTn id="8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7" fill="hold">
                      <p:stCondLst>
                        <p:cond delay="indefinite"/>
                      </p:stCondLst>
                      <p:childTnLst>
                        <p:par>
                          <p:cTn id="838" fill="hold">
                            <p:stCondLst>
                              <p:cond delay="0"/>
                            </p:stCondLst>
                            <p:childTnLst>
                              <p:par>
                                <p:cTn id="8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2" fill="hold">
                      <p:stCondLst>
                        <p:cond delay="indefinite"/>
                      </p:stCondLst>
                      <p:childTnLst>
                        <p:par>
                          <p:cTn id="843" fill="hold">
                            <p:stCondLst>
                              <p:cond delay="0"/>
                            </p:stCondLst>
                            <p:childTnLst>
                              <p:par>
                                <p:cTn id="8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6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1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2" fill="hold">
                      <p:stCondLst>
                        <p:cond delay="indefinite"/>
                      </p:stCondLst>
                      <p:childTnLst>
                        <p:par>
                          <p:cTn id="853" fill="hold">
                            <p:stCondLst>
                              <p:cond delay="0"/>
                            </p:stCondLst>
                            <p:childTnLst>
                              <p:par>
                                <p:cTn id="8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7" fill="hold">
                      <p:stCondLst>
                        <p:cond delay="indefinite"/>
                      </p:stCondLst>
                      <p:childTnLst>
                        <p:par>
                          <p:cTn id="858" fill="hold">
                            <p:stCondLst>
                              <p:cond delay="0"/>
                            </p:stCondLst>
                            <p:childTnLst>
                              <p:par>
                                <p:cTn id="8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2" fill="hold">
                      <p:stCondLst>
                        <p:cond delay="indefinite"/>
                      </p:stCondLst>
                      <p:childTnLst>
                        <p:par>
                          <p:cTn id="863" fill="hold">
                            <p:stCondLst>
                              <p:cond delay="0"/>
                            </p:stCondLst>
                            <p:childTnLst>
                              <p:par>
                                <p:cTn id="8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6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7" fill="hold">
                      <p:stCondLst>
                        <p:cond delay="indefinite"/>
                      </p:stCondLst>
                      <p:childTnLst>
                        <p:par>
                          <p:cTn id="868" fill="hold">
                            <p:stCondLst>
                              <p:cond delay="0"/>
                            </p:stCondLst>
                            <p:childTnLst>
                              <p:par>
                                <p:cTn id="8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2" fill="hold">
                      <p:stCondLst>
                        <p:cond delay="indefinite"/>
                      </p:stCondLst>
                      <p:childTnLst>
                        <p:par>
                          <p:cTn id="873" fill="hold">
                            <p:stCondLst>
                              <p:cond delay="0"/>
                            </p:stCondLst>
                            <p:childTnLst>
                              <p:par>
                                <p:cTn id="8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6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06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19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94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69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01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3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12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35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01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17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10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82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22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05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52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37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496</Words>
  <Application>Microsoft Office PowerPoint</Application>
  <PresentationFormat>Широкоэкранный</PresentationFormat>
  <Paragraphs>347</Paragraphs>
  <Slides>36</Slides>
  <Notes>36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Борисова Наталья Викторовна</cp:lastModifiedBy>
  <cp:revision>21</cp:revision>
  <dcterms:created xsi:type="dcterms:W3CDTF">2017-08-05T04:53:38Z</dcterms:created>
  <dcterms:modified xsi:type="dcterms:W3CDTF">2024-09-25T07:52:53Z</dcterms:modified>
</cp:coreProperties>
</file>