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8" r:id="rId3"/>
    <p:sldId id="257" r:id="rId4"/>
    <p:sldId id="259" r:id="rId5"/>
    <p:sldId id="261" r:id="rId6"/>
    <p:sldId id="260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1" d="100"/>
          <a:sy n="121" d="100"/>
        </p:scale>
        <p:origin x="131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288" y="24"/>
            <a:ext cx="9227694" cy="686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323528" y="234400"/>
            <a:ext cx="8229600" cy="914400"/>
          </a:xfrm>
        </p:spPr>
        <p:txBody>
          <a:bodyPr/>
          <a:lstStyle/>
          <a:p>
            <a:r>
              <a:rPr lang="ru-RU" sz="6600" b="1" dirty="0" smtClean="0">
                <a:solidFill>
                  <a:schemeClr val="bg1"/>
                </a:solidFill>
                <a:latin typeface="Gabriola" pitchFamily="82" charset="0"/>
              </a:rPr>
              <a:t>Дмитрий </a:t>
            </a:r>
            <a:r>
              <a:rPr lang="ru-RU" sz="6600" b="1" dirty="0">
                <a:solidFill>
                  <a:schemeClr val="bg1"/>
                </a:solidFill>
                <a:latin typeface="Gabriola" pitchFamily="82" charset="0"/>
              </a:rPr>
              <a:t>Н</a:t>
            </a:r>
            <a:r>
              <a:rPr lang="ru-RU" sz="6600" b="1" dirty="0" smtClean="0">
                <a:solidFill>
                  <a:schemeClr val="bg1"/>
                </a:solidFill>
                <a:latin typeface="Gabriola" pitchFamily="82" charset="0"/>
              </a:rPr>
              <a:t>агиев</a:t>
            </a:r>
            <a:endParaRPr lang="ru-RU" sz="6600" b="1" dirty="0">
              <a:solidFill>
                <a:schemeClr val="bg1"/>
              </a:solidFill>
              <a:latin typeface="Gabriola" pitchFamily="82" charset="0"/>
            </a:endParaRPr>
          </a:p>
        </p:txBody>
      </p:sp>
      <p:pic>
        <p:nvPicPr>
          <p:cNvPr id="10" name="Объект 9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293096"/>
            <a:ext cx="2454767" cy="2359873"/>
          </a:xfrm>
        </p:spPr>
      </p:pic>
      <p:pic>
        <p:nvPicPr>
          <p:cNvPr id="1028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987824" y="4365104"/>
            <a:ext cx="2793504" cy="1862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260648"/>
            <a:ext cx="1368152" cy="2055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6612" y="1196752"/>
            <a:ext cx="2699792" cy="15186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6228184" y="4725144"/>
            <a:ext cx="2376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Выполнили: Поляков Д. А., Тарасович Т. Ю.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6100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-11416"/>
            <a:ext cx="9375687" cy="695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79512" y="1844824"/>
            <a:ext cx="7772400" cy="914400"/>
          </a:xfrm>
        </p:spPr>
        <p:txBody>
          <a:bodyPr/>
          <a:lstStyle/>
          <a:p>
            <a:r>
              <a:rPr lang="ru-RU" sz="9600" dirty="0" smtClean="0">
                <a:solidFill>
                  <a:schemeClr val="bg1"/>
                </a:solidFill>
              </a:rPr>
              <a:t>КРАТКАЯ БИОГРАФИЯ</a:t>
            </a:r>
            <a:endParaRPr lang="ru-RU" sz="9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9362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755576" y="1412776"/>
            <a:ext cx="7772400" cy="914400"/>
          </a:xfrm>
        </p:spPr>
        <p:txBody>
          <a:bodyPr/>
          <a:lstStyle/>
          <a:p>
            <a:r>
              <a:rPr lang="ru-RU" dirty="0">
                <a:solidFill>
                  <a:schemeClr val="tx1"/>
                </a:solidFill>
              </a:rPr>
              <a:t>Р</a:t>
            </a:r>
            <a:r>
              <a:rPr lang="ru-RU" dirty="0" smtClean="0">
                <a:solidFill>
                  <a:schemeClr val="tx1"/>
                </a:solidFill>
              </a:rPr>
              <a:t>оссийский </a:t>
            </a:r>
            <a:r>
              <a:rPr lang="ru-RU" dirty="0">
                <a:solidFill>
                  <a:schemeClr val="tx1"/>
                </a:solidFill>
              </a:rPr>
              <a:t>актёр и телеведущий. Родился 4 апреля 1967 года в Л</a:t>
            </a:r>
            <a:r>
              <a:rPr lang="ru-RU" dirty="0" smtClean="0">
                <a:solidFill>
                  <a:schemeClr val="tx1"/>
                </a:solidFill>
              </a:rPr>
              <a:t>енинграде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847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76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7620000" cy="1143000"/>
          </a:xfrm>
        </p:spPr>
        <p:txBody>
          <a:bodyPr/>
          <a:lstStyle/>
          <a:p>
            <a:r>
              <a:rPr lang="ru-RU" sz="9600" dirty="0" smtClean="0">
                <a:solidFill>
                  <a:schemeClr val="bg1"/>
                </a:solidFill>
              </a:rPr>
              <a:t>РОЛИ:</a:t>
            </a:r>
            <a:br>
              <a:rPr lang="ru-RU" sz="9600" dirty="0" smtClean="0">
                <a:solidFill>
                  <a:schemeClr val="bg1"/>
                </a:solidFill>
              </a:rPr>
            </a:br>
            <a:r>
              <a:rPr lang="ru-RU" sz="4800" dirty="0" smtClean="0">
                <a:solidFill>
                  <a:schemeClr val="bg1"/>
                </a:solidFill>
              </a:rPr>
              <a:t>1.Пионер;</a:t>
            </a:r>
            <a:br>
              <a:rPr lang="ru-RU" sz="4800" dirty="0" smtClean="0">
                <a:solidFill>
                  <a:schemeClr val="bg1"/>
                </a:solidFill>
              </a:rPr>
            </a:br>
            <a:r>
              <a:rPr lang="ru-RU" sz="4800" dirty="0" smtClean="0">
                <a:solidFill>
                  <a:schemeClr val="bg1"/>
                </a:solidFill>
              </a:rPr>
              <a:t>2.Учитель </a:t>
            </a:r>
            <a:r>
              <a:rPr lang="ru-RU" sz="4800" dirty="0">
                <a:solidFill>
                  <a:schemeClr val="bg1"/>
                </a:solidFill>
              </a:rPr>
              <a:t>рок </a:t>
            </a:r>
            <a:r>
              <a:rPr lang="ru-RU" sz="4800" dirty="0" smtClean="0">
                <a:solidFill>
                  <a:schemeClr val="bg1"/>
                </a:solidFill>
              </a:rPr>
              <a:t>музыки;</a:t>
            </a:r>
            <a:r>
              <a:rPr lang="ru-RU" sz="4800" dirty="0">
                <a:solidFill>
                  <a:schemeClr val="bg1"/>
                </a:solidFill>
              </a:rPr>
              <a:t> 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552" y="2784452"/>
            <a:ext cx="4454822" cy="3378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9708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Ералаш №177 _Тяжёлый рок урок_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3568" y="620688"/>
            <a:ext cx="7737039" cy="5661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073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Роли в кино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971600" y="1700808"/>
            <a:ext cx="691276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3200" dirty="0" smtClean="0"/>
              <a:t>«</a:t>
            </a:r>
            <a:r>
              <a:rPr lang="ru-RU" sz="3200" dirty="0"/>
              <a:t>Физрук</a:t>
            </a:r>
            <a:r>
              <a:rPr lang="ru-RU" sz="3200" dirty="0" smtClean="0"/>
              <a:t>»</a:t>
            </a:r>
          </a:p>
          <a:p>
            <a:pPr marL="342900" indent="-342900">
              <a:buAutoNum type="arabicPeriod"/>
            </a:pPr>
            <a:endParaRPr lang="ru-RU" sz="3200" dirty="0" smtClean="0"/>
          </a:p>
          <a:p>
            <a:pPr marL="342900" indent="-342900">
              <a:buAutoNum type="arabicPeriod"/>
            </a:pPr>
            <a:r>
              <a:rPr lang="ru-RU" sz="3200" dirty="0" smtClean="0"/>
              <a:t>Васютине «</a:t>
            </a:r>
            <a:r>
              <a:rPr lang="ru-RU" sz="3200" dirty="0"/>
              <a:t>Самый лучший день</a:t>
            </a:r>
            <a:r>
              <a:rPr lang="ru-RU" sz="3200" dirty="0" smtClean="0"/>
              <a:t>»</a:t>
            </a:r>
          </a:p>
          <a:p>
            <a:pPr marL="342900" indent="-342900">
              <a:buAutoNum type="arabicPeriod"/>
            </a:pPr>
            <a:endParaRPr lang="ru-RU" sz="3200" dirty="0" smtClean="0"/>
          </a:p>
          <a:p>
            <a:pPr marL="342900" indent="-342900">
              <a:buAutoNum type="arabicPeriod"/>
            </a:pPr>
            <a:r>
              <a:rPr lang="ru-RU" sz="3200" dirty="0" smtClean="0"/>
              <a:t>Самого </a:t>
            </a:r>
            <a:r>
              <a:rPr lang="ru-RU" sz="3200" dirty="0"/>
              <a:t>себя в фильме «Кухня в Париже»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9952" y="1052736"/>
            <a:ext cx="1181877" cy="177281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8170" y="2825552"/>
            <a:ext cx="2023883" cy="151715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3608" y="5008745"/>
            <a:ext cx="1633364" cy="163336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20733" y="4282785"/>
            <a:ext cx="2339752" cy="155983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10256" y="475264"/>
            <a:ext cx="2650410" cy="148978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45735" y="4941168"/>
            <a:ext cx="2063883" cy="1547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9532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седство">
  <a:themeElements>
    <a:clrScheme name="Соседство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Стандартная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оседство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46</TotalTime>
  <Words>51</Words>
  <Application>Microsoft Office PowerPoint</Application>
  <PresentationFormat>Экран (4:3)</PresentationFormat>
  <Paragraphs>11</Paragraphs>
  <Slides>6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Cambria</vt:lpstr>
      <vt:lpstr>Gabriola</vt:lpstr>
      <vt:lpstr>Соседство</vt:lpstr>
      <vt:lpstr>Дмитрий Нагиев</vt:lpstr>
      <vt:lpstr>КРАТКАЯ БИОГРАФИЯ</vt:lpstr>
      <vt:lpstr>Российский актёр и телеведущий. Родился 4 апреля 1967 года в Ленинграде</vt:lpstr>
      <vt:lpstr>РОЛИ: 1.Пионер; 2.Учитель рок музыки; </vt:lpstr>
      <vt:lpstr>Презентация PowerPoint</vt:lpstr>
      <vt:lpstr>Роли в кино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Тарасович Тимофей Юрьевич</dc:creator>
  <cp:lastModifiedBy>Бережная Татьяна Анисимовна</cp:lastModifiedBy>
  <cp:revision>6</cp:revision>
  <dcterms:created xsi:type="dcterms:W3CDTF">2024-05-29T03:06:58Z</dcterms:created>
  <dcterms:modified xsi:type="dcterms:W3CDTF">2024-05-29T05:53:49Z</dcterms:modified>
</cp:coreProperties>
</file>