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62" r:id="rId18"/>
    <p:sldId id="263" r:id="rId19"/>
    <p:sldId id="264" r:id="rId20"/>
    <p:sldId id="265" r:id="rId21"/>
    <p:sldId id="266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97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80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71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33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324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23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95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06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77F41-E331-4245-85F8-8CB53CD9C49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01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7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761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0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18" Type="http://schemas.openxmlformats.org/officeDocument/2006/relationships/slide" Target="slide20.xml"/><Relationship Id="rId3" Type="http://schemas.openxmlformats.org/officeDocument/2006/relationships/slide" Target="slide2.xml"/><Relationship Id="rId21" Type="http://schemas.openxmlformats.org/officeDocument/2006/relationships/slide" Target="slide8.xml"/><Relationship Id="rId7" Type="http://schemas.openxmlformats.org/officeDocument/2006/relationships/slide" Target="slide6.xml"/><Relationship Id="rId12" Type="http://schemas.openxmlformats.org/officeDocument/2006/relationships/slide" Target="slide14.xml"/><Relationship Id="rId17" Type="http://schemas.openxmlformats.org/officeDocument/2006/relationships/slide" Target="slide19.xml"/><Relationship Id="rId2" Type="http://schemas.openxmlformats.org/officeDocument/2006/relationships/notesSlide" Target="../notesSlides/notesSlide1.xml"/><Relationship Id="rId16" Type="http://schemas.openxmlformats.org/officeDocument/2006/relationships/slide" Target="slide18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3.xml"/><Relationship Id="rId5" Type="http://schemas.openxmlformats.org/officeDocument/2006/relationships/slide" Target="slide4.xml"/><Relationship Id="rId15" Type="http://schemas.openxmlformats.org/officeDocument/2006/relationships/slide" Target="slide17.xml"/><Relationship Id="rId10" Type="http://schemas.openxmlformats.org/officeDocument/2006/relationships/slide" Target="slide12.xml"/><Relationship Id="rId19" Type="http://schemas.openxmlformats.org/officeDocument/2006/relationships/slide" Target="slide21.xml"/><Relationship Id="rId4" Type="http://schemas.openxmlformats.org/officeDocument/2006/relationships/slide" Target="slide3.xml"/><Relationship Id="rId9" Type="http://schemas.openxmlformats.org/officeDocument/2006/relationships/slide" Target="slide11.xml"/><Relationship Id="rId14" Type="http://schemas.openxmlformats.org/officeDocument/2006/relationships/slide" Target="slide16.xml"/><Relationship Id="rId22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0668" y="-128676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6049" y="1455102"/>
            <a:ext cx="5806063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ХИМИЯ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6049" y="514623"/>
            <a:ext cx="5806063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ФИЗИКА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6049" y="2391271"/>
            <a:ext cx="5806063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БИОЛОГИЯ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6049" y="3327440"/>
            <a:ext cx="5806063" cy="14564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ОСНОВЫ БЕЗОПАСНОСТИ И</a:t>
            </a:r>
          </a:p>
          <a:p>
            <a:pPr algn="ctr"/>
            <a:r>
              <a:rPr lang="ru-RU" sz="3600" dirty="0"/>
              <a:t>ЗАЩИТЫ РОДИНЫ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6430005" y="514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7478756" y="514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8527507" y="514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9576258" y="514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10625009" y="514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3" name="Скругленный прямоугольник 22">
            <a:hlinkClick r:id="rId8" action="ppaction://hlinksldjump"/>
          </p:cNvPr>
          <p:cNvSpPr/>
          <p:nvPr/>
        </p:nvSpPr>
        <p:spPr>
          <a:xfrm>
            <a:off x="9576258" y="149693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4" name="Скругленный прямоугольник 23">
            <a:hlinkClick r:id="rId9" action="ppaction://hlinksldjump"/>
          </p:cNvPr>
          <p:cNvSpPr/>
          <p:nvPr/>
        </p:nvSpPr>
        <p:spPr>
          <a:xfrm>
            <a:off x="10625009" y="149693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7" name="Скругленный прямоугольник 26">
            <a:hlinkClick r:id="rId10" action="ppaction://hlinksldjump"/>
          </p:cNvPr>
          <p:cNvSpPr/>
          <p:nvPr/>
        </p:nvSpPr>
        <p:spPr>
          <a:xfrm>
            <a:off x="6430005" y="24740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8" name="Скругленный прямоугольник 27">
            <a:hlinkClick r:id="rId11" action="ppaction://hlinksldjump"/>
          </p:cNvPr>
          <p:cNvSpPr/>
          <p:nvPr/>
        </p:nvSpPr>
        <p:spPr>
          <a:xfrm>
            <a:off x="7478756" y="24740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9" name="Скругленный прямоугольник 28">
            <a:hlinkClick r:id="rId12" action="ppaction://hlinksldjump"/>
          </p:cNvPr>
          <p:cNvSpPr/>
          <p:nvPr/>
        </p:nvSpPr>
        <p:spPr>
          <a:xfrm>
            <a:off x="8527507" y="24740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0" name="Скругленный прямоугольник 29">
            <a:hlinkClick r:id="rId13" action="ppaction://hlinksldjump"/>
          </p:cNvPr>
          <p:cNvSpPr/>
          <p:nvPr/>
        </p:nvSpPr>
        <p:spPr>
          <a:xfrm>
            <a:off x="9576258" y="24740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1" name="Скругленный прямоугольник 30">
            <a:hlinkClick r:id="rId14" action="ppaction://hlinksldjump"/>
          </p:cNvPr>
          <p:cNvSpPr/>
          <p:nvPr/>
        </p:nvSpPr>
        <p:spPr>
          <a:xfrm>
            <a:off x="10625009" y="24740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34" name="Скругленный прямоугольник 33">
            <a:hlinkClick r:id="rId15" action="ppaction://hlinksldjump"/>
          </p:cNvPr>
          <p:cNvSpPr/>
          <p:nvPr/>
        </p:nvSpPr>
        <p:spPr>
          <a:xfrm>
            <a:off x="6430005" y="36778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35" name="Скругленный прямоугольник 34">
            <a:hlinkClick r:id="rId16" action="ppaction://hlinksldjump"/>
          </p:cNvPr>
          <p:cNvSpPr/>
          <p:nvPr/>
        </p:nvSpPr>
        <p:spPr>
          <a:xfrm>
            <a:off x="7478756" y="36778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36" name="Скругленный прямоугольник 35">
            <a:hlinkClick r:id="rId17" action="ppaction://hlinksldjump"/>
          </p:cNvPr>
          <p:cNvSpPr/>
          <p:nvPr/>
        </p:nvSpPr>
        <p:spPr>
          <a:xfrm>
            <a:off x="8527507" y="36778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7" name="Скругленный прямоугольник 36">
            <a:hlinkClick r:id="rId18" action="ppaction://hlinksldjump"/>
          </p:cNvPr>
          <p:cNvSpPr/>
          <p:nvPr/>
        </p:nvSpPr>
        <p:spPr>
          <a:xfrm>
            <a:off x="9576258" y="36778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8" name="Скругленный прямоугольник 37">
            <a:hlinkClick r:id="rId19" action="ppaction://hlinksldjump"/>
          </p:cNvPr>
          <p:cNvSpPr/>
          <p:nvPr/>
        </p:nvSpPr>
        <p:spPr>
          <a:xfrm>
            <a:off x="10625009" y="367784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КОМАНДА5</a:t>
            </a:r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62" name="Скругленный прямоугольник 161">
            <a:hlinkClick r:id="rId20" action="ppaction://hlinksldjump"/>
          </p:cNvPr>
          <p:cNvSpPr/>
          <p:nvPr/>
        </p:nvSpPr>
        <p:spPr>
          <a:xfrm>
            <a:off x="8527507" y="149693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63" name="Скругленный прямоугольник 162">
            <a:hlinkClick r:id="rId21" action="ppaction://hlinksldjump"/>
          </p:cNvPr>
          <p:cNvSpPr/>
          <p:nvPr/>
        </p:nvSpPr>
        <p:spPr>
          <a:xfrm>
            <a:off x="7478756" y="149693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64" name="Скругленный прямоугольник 163">
            <a:hlinkClick r:id="rId22" action="ppaction://hlinksldjump"/>
          </p:cNvPr>
          <p:cNvSpPr/>
          <p:nvPr/>
        </p:nvSpPr>
        <p:spPr>
          <a:xfrm>
            <a:off x="6430005" y="149095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99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0" fill="hold">
                      <p:stCondLst>
                        <p:cond delay="0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25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6" fill="hold">
                      <p:stCondLst>
                        <p:cond delay="0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751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2" fill="hold">
                      <p:stCondLst>
                        <p:cond delay="0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5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5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7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758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9" fill="hold">
                      <p:stCondLst>
                        <p:cond delay="0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2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63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4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765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6" fill="hold">
                      <p:stCondLst>
                        <p:cond delay="0"/>
                      </p:stCondLst>
                      <p:childTnLst>
                        <p:par>
                          <p:cTn id="767" fill="hold">
                            <p:stCondLst>
                              <p:cond delay="0"/>
                            </p:stCondLst>
                            <p:childTnLst>
                              <p:par>
                                <p:cTn id="7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9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0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1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350" y="104368"/>
            <a:ext cx="116356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Предприятие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«Курганприбор» обладает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возможностью нанесения около 30 видов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гальванопокрытий на металлические изделия, включая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драгметаллами и имеет широкий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лакокрасочных и специализированных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покрытий.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химический процесс, от которого защищают данные покрытия.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8137" y="562897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Коррозия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655" y="2122458"/>
            <a:ext cx="5169225" cy="3427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556" y="2122459"/>
            <a:ext cx="4277422" cy="34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4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017" y="189405"/>
            <a:ext cx="113649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Предприятие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«Курганприбор» изготавливает  детали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пластмасс и резины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проектирует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изготавливает технологическую оснастку любой сложности из резины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термореактивных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термопластичных пластмасс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в XIX веке автомобильные покрышки и резиновые коврики имели белый и бежевый цвет. Только в 1912 году они стали обычного черного цвета из-за добавления в резиновую смесь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стабилизатора.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по сегодняшний день символ Мишлен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Бибендум (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Bibendum) белого, а не черного цвета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вещество (неметалл), которое было использовано в качестве стабилизатора.</a:t>
            </a:r>
            <a:endParaRPr 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Углерод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49" y="2651618"/>
            <a:ext cx="4030856" cy="301619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5497551" y="2613206"/>
            <a:ext cx="5747682" cy="3184305"/>
            <a:chOff x="5497551" y="2613206"/>
            <a:chExt cx="5747682" cy="318430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7551" y="2651618"/>
              <a:ext cx="5642633" cy="3145893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5"/>
            <a:srcRect l="26159" t="17073" r="25915" b="6992"/>
            <a:stretch/>
          </p:blipFill>
          <p:spPr>
            <a:xfrm>
              <a:off x="9155151" y="2613206"/>
              <a:ext cx="2090082" cy="18627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17691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051" y="158086"/>
            <a:ext cx="115098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заводе «Курганприбор» изготавливают диодно-резисторные  блоки – устройство, которое эффективно защищает сооружения нефтегазовой промышленности, химических, промышленных комплексов, предприятий жилищно-коммунальных сфер. Для их изготовления нужна медь. В нашем организме без меди не может синтезироваться белок коллаген.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какую функцию выполняет коллаген в организме.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7313" y="55590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0187" y="5559010"/>
            <a:ext cx="7482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Придает упругость, обеспечивает достаточной влагой клетки и ткани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21" y="2529067"/>
            <a:ext cx="3534356" cy="2647355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E39935CB-512F-4926-947F-CDB3A57A0110}"/>
              </a:ext>
            </a:extLst>
          </p:cNvPr>
          <p:cNvGrpSpPr/>
          <p:nvPr/>
        </p:nvGrpSpPr>
        <p:grpSpPr>
          <a:xfrm>
            <a:off x="4092785" y="2596553"/>
            <a:ext cx="6929871" cy="2712819"/>
            <a:chOff x="4319325" y="2664038"/>
            <a:chExt cx="6929871" cy="271281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9325" y="2762708"/>
              <a:ext cx="2614149" cy="2614149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73756" y="2664038"/>
              <a:ext cx="3775440" cy="2512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64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592" y="211706"/>
            <a:ext cx="11480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«Курганприбор» занимается выпуском продукции оборонного назначения и товаров народного потребления. Для изготовления изделий применяется сплав, содержащий металл, отвечающий в организме за доставку кислорода к органам, регулировку дыхания, метаболизм.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металл и белок, в состав которого он входит.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1315" y="568169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Железо, гемоглобин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953535" y="2308613"/>
            <a:ext cx="6756384" cy="3047158"/>
            <a:chOff x="4192713" y="2192211"/>
            <a:chExt cx="7058868" cy="294805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5781" y="2192211"/>
              <a:ext cx="3935800" cy="294805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2713" y="2717474"/>
              <a:ext cx="3022769" cy="1901247"/>
            </a:xfrm>
            <a:prstGeom prst="rect">
              <a:avLst/>
            </a:prstGeom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4" y="2275965"/>
            <a:ext cx="3993539" cy="29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4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219" y="56703"/>
            <a:ext cx="112199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Курганский завод № 603 по производству боеприпасов был создан согласно приказу № 448 от 24.08.1941 г. Народного Комиссариата боеприпасов СССР. В ноябре 1941 года в г. Курган прибыло оборудование Харьковской артели «Производство весов» и 16 специалистов для работы.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природной зоне располагается город Курган?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1821" y="5613732"/>
            <a:ext cx="4735773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BatangChe" panose="02030609000101010101" pitchFamily="49" charset="-127"/>
                <a:cs typeface="Times New Roman" panose="02020603050405020304" pitchFamily="18" charset="0"/>
              </a:rPr>
              <a:t>Лесостепная зона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BatangChe" panose="02030609000101010101" pitchFamily="49" charset="-127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853" y="1995695"/>
            <a:ext cx="4889344" cy="33736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116" y="1995695"/>
            <a:ext cx="5296060" cy="337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7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118259"/>
            <a:ext cx="10918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из цехов завода в годы ВОВ был организован на месте зернового склада. Это создало большую проблему для работников, так как они столкнулись с большим количеством этих животных.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животных о которых идет речь.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1247" y="597746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29310" y="590132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6457" t="6830" r="14499" b="11708"/>
          <a:stretch/>
        </p:blipFill>
        <p:spPr>
          <a:xfrm>
            <a:off x="975838" y="1965187"/>
            <a:ext cx="4350540" cy="37514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183" y="1965187"/>
            <a:ext cx="5595979" cy="372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645" y="73744"/>
            <a:ext cx="117790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ряду электрических устройств, который выпускал завод в мирное время есть и кассетный магнитофон Аэлита. Впервые к идее создания кассет в мире пришли люди, которые имели определенные ограниченные возможности по здоровью.  Они не могли оперировать с катушками, в узкую щель которых нужно было вставлять тонкий конец ленты.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людях с какими проблемами здоровья идет речь?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8601" y="5901323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08877" y="5935269"/>
            <a:ext cx="62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ПЛОХОЕ ЗРЕНИЕ. СЛЕПОТА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858416AC-22F3-423D-9C8C-97C353EEE68A}"/>
              </a:ext>
            </a:extLst>
          </p:cNvPr>
          <p:cNvGrpSpPr/>
          <p:nvPr/>
        </p:nvGrpSpPr>
        <p:grpSpPr>
          <a:xfrm>
            <a:off x="662502" y="2334658"/>
            <a:ext cx="10866995" cy="3320443"/>
            <a:chOff x="793130" y="2151725"/>
            <a:chExt cx="10866995" cy="3320443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F35E92D5-A23C-4187-BD92-B56FE8489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30" y="2233668"/>
              <a:ext cx="5753100" cy="3238500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4299B04C-CCFD-4690-B44A-0A7A239ECE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6389"/>
            <a:stretch/>
          </p:blipFill>
          <p:spPr>
            <a:xfrm>
              <a:off x="8476702" y="2151725"/>
              <a:ext cx="3183423" cy="2402032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547A6C22-14CF-4281-B5F4-E93086C42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8494" t="17715" r="3281" b="13745"/>
            <a:stretch/>
          </p:blipFill>
          <p:spPr>
            <a:xfrm>
              <a:off x="6546230" y="3587611"/>
              <a:ext cx="2598235" cy="1884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798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811" y="366121"/>
            <a:ext cx="1139837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Какую военную продукцию «Курганприбор» начал выпускать в 1942 г. и выпускает по настоящее время?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6016" y="5283200"/>
            <a:ext cx="6516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Капсюльные втулки для артиллерийских, пушечных и зенитных выстрелов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14" y="2037943"/>
            <a:ext cx="10434412" cy="254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4625" y="228793"/>
            <a:ext cx="10918209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 2.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Выпуск какой совершенно новой продукции для нужд обороны освоило предприятие «Курганприбор» в 1988?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6015" y="572604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44481" y="5707038"/>
            <a:ext cx="4735773" cy="6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Лазерный взрыватель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349" y="1453744"/>
            <a:ext cx="4294759" cy="402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219" y="300916"/>
            <a:ext cx="11398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Двигатель автомобиля ЗИС-5 не мог работать без этой запчасти, которую выпускало предприятие «Курганприбор»?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5580935" cy="6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Автомобильная свеча  М-18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62" y="1995696"/>
            <a:ext cx="4488056" cy="3358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716" y="1995696"/>
            <a:ext cx="4477739" cy="335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189405"/>
            <a:ext cx="108724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войны Курганский завод приступил к выпуску изделий мирного назначения. Одним из таких изделий являлся важный элемент двигателя внутреннего сгорания (ДВС). С помощью этого устройства осуществляется воспламенение горючей смеси в цилиндре двигателя и в современном транспорте. </a:t>
            </a: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изделие?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33" y="1941846"/>
            <a:ext cx="6075417" cy="3493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3077" y="5613733"/>
            <a:ext cx="5514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АВТОМОБИЛЬНАЯ СВЕЧА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33" y="1941846"/>
            <a:ext cx="6075417" cy="349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571" y="73179"/>
            <a:ext cx="116043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заводе «Курганприбор» разрабатывается ударный беспилотный летательный аппарат с кардинально новыми принципами инициирования боевой части, основанными на высокочувствительных к СВЧ-излучениям взрывчатых веществах. Подобные принципы инициации предлагается использовать в разработке следующего поколения взрывателей к ствольной и реактивной артиллерии.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каком принципе работает новый двигатель БПЛА «Курганприбор»?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0134" y="6251157"/>
            <a:ext cx="1512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2016" y="3491613"/>
            <a:ext cx="4991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Импульсно-детонационный двигатель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1078" b="5328"/>
          <a:stretch/>
        </p:blipFill>
        <p:spPr>
          <a:xfrm>
            <a:off x="654860" y="2384449"/>
            <a:ext cx="5584901" cy="369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807" y="-4796"/>
            <a:ext cx="11454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Курганприбор» – общепризнанный лидер в своей отрасли. Его изделия представлены во всех родах войск.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военная продукция предприятия занимает 60% от всего объема продукции на Российском рынке?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21387" y="5393028"/>
            <a:ext cx="78958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Взрыватели реактивной, ствольной и минометной артиллерии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58B0681E-1B3D-499F-8D45-29606E33E7DE}"/>
              </a:ext>
            </a:extLst>
          </p:cNvPr>
          <p:cNvGrpSpPr/>
          <p:nvPr/>
        </p:nvGrpSpPr>
        <p:grpSpPr>
          <a:xfrm>
            <a:off x="630072" y="1464972"/>
            <a:ext cx="10827700" cy="3845698"/>
            <a:chOff x="630072" y="1464972"/>
            <a:chExt cx="10827700" cy="3845698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072" y="1464972"/>
              <a:ext cx="5606200" cy="3845698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0175" y="1464972"/>
              <a:ext cx="5127597" cy="3845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877" y="46859"/>
            <a:ext cx="116482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1988 года завод начал снижать производство изделий по оборонному заказу СССР и приступил к внедрению в производство важного бытового прибора, который в настоящее время есть практически в каждой семье. Впервые идея этого устройства для упрощения кулинарных операций была запатентована в США еще в 1885 году. Это был примитивный механический аппарат, который мог только взбивать яйца. Однако из-за низкой мощности и неудобства он не получил распространения. Настоящий прорыв произошел в 1919 году, когда американский инженер Герберт Джонсон усовершенствовал прибор, добавив к нему дополнительные функции. </a:t>
            </a: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бытовой и уже электрический прибор, который запустил в серийный выпуск Курганский завод?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6939" y="606151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49681" y="4428733"/>
            <a:ext cx="3446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КУХОННЫЙ КОМБАЙН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F9DB88-D244-46F3-9FCC-1F9829B1E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186180"/>
            <a:ext cx="5031016" cy="335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317" y="104521"/>
            <a:ext cx="1172736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 3.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1988 году основная продукция завода – это изделия народного потребления. Среди них портативная рация «Аэлита». Рации работают, используя радиоволны для передачи и приема аудиосигналов между двумя или более устройствами. Важным шагом в развитии радио стало открытие в 1895 году электромагнитных волн выдающимся русским ученым. Он создал прибор для регистрации электромагнитных колебаний, который назвал “грозоотметчик”. Этот прибор был первым устройством для приема радиосигналов и использовался для регистрации атмосферных разрядов.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Назовите имя выдающегося русского ученого.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3998" y="611302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1A695BE-E0B8-438A-850C-F4AB64EC6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98" y="2778441"/>
            <a:ext cx="2792576" cy="31228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8A823F8-5F70-49DA-973E-3B594C24F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945" y="2727329"/>
            <a:ext cx="6043057" cy="31278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9C710B1-F677-4F9F-99EE-E7C540DC5625}"/>
              </a:ext>
            </a:extLst>
          </p:cNvPr>
          <p:cNvSpPr txBox="1"/>
          <p:nvPr/>
        </p:nvSpPr>
        <p:spPr>
          <a:xfrm>
            <a:off x="4814945" y="6113028"/>
            <a:ext cx="61022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292F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Александр Степанович Попов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08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02" y="0"/>
            <a:ext cx="114987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это изобретение появилось с лёгкой руки Петра I. Это было устройство в виде плотной бумажной трубки, набитой слабым пороховым составом и с прикреплённым деревянным прутом. Выпуском составных частей для таких уже усовершенствованных и электронноуправляемых аппаратов в настоящее время занимается Курганзавод. В переводе с итальянского название этого «летательного аппарата» звучит как «веретено».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этот летательный аппарат, двигающийся в пространстве за счёт действия реактивной тяги, возникающей только вследствие отброса части собственной массы (рабочего тела)?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3525" y="598581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70284" y="598581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496398" y="2888886"/>
            <a:ext cx="9461058" cy="3008813"/>
            <a:chOff x="1386385" y="2557290"/>
            <a:chExt cx="9461058" cy="3008813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867" b="24673"/>
            <a:stretch/>
          </p:blipFill>
          <p:spPr>
            <a:xfrm>
              <a:off x="1386385" y="2557292"/>
              <a:ext cx="5040830" cy="3008811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7215" y="2557290"/>
              <a:ext cx="4420228" cy="30088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051" y="0"/>
            <a:ext cx="118261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ЧПУ расшифровывается как «числовое программное управление». Это область техники, связанная с применением цифровых вычислительных устройств для управления производственными процессами. Сейчас на заводе широко используются станки с ЧПУ. Но до того, как станок стал компьютеризированным его история уходит далеко в прошлое. Первое доказательство использования токарного станка относится к 1300 году до нашей эры в Древнем Египте. Однако, только в 1949 году был создан первый станок с ЧПУ Джеймсом Парсонсом. Парсонс был пионером в области компьютерных технологий, и его исследования касались создания оптимальных видов лопастей для вертолетов и тепловых машин с помощью станков с ЧПУ.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тепловой двигатель внешнего сгорания, основными элементами которого являются лопасти?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571" y="593590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3433" y="5751244"/>
            <a:ext cx="7870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Паровые турбины. Чарльз Парсонс создатель многоступенчатых паровых турбин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821" y="2862322"/>
            <a:ext cx="3731616" cy="27987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3460" t="-199" r="10310" b="14799"/>
          <a:stretch/>
        </p:blipFill>
        <p:spPr>
          <a:xfrm>
            <a:off x="2477234" y="2907426"/>
            <a:ext cx="3745145" cy="27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465" y="183612"/>
            <a:ext cx="115824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годы ВОВ завод № 603 осуществлял выпуск военной продукции. Успешно выполнял оборонные заказы.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1942 году производил гранаты РГД-33. РГД-33 является осколочной наступательно-оборонительной гранатой. Заряд взрывчатого вещества в ней имеет массу 140 грамм. Сокращенное название данного вещества ТНТ.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Расшифруйте данную аббревиатуру, дайте полное название вещества.</a:t>
            </a:r>
            <a:endParaRPr 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462" y="577728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65" y="5833916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Тринитротолуол (тротил)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89E3AF-01EC-47E2-A4FA-F89344CE0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86" y="2676602"/>
            <a:ext cx="4297430" cy="32257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0C8E5C-FC94-4ABC-B3CA-AC092C58F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3057" y="2700904"/>
            <a:ext cx="4095750" cy="309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806" y="155811"/>
            <a:ext cx="117593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заводе «Курганприбор» в 2013 – 2014 годах осуществлен выпуск электронной аппаратуры и блока связи для противотанковой авиационной ракеты «Вихрь». У авиаконструкторов есть любимец, получивший название «Крылатый металл». Однако, чтобы он стал хорошим конструкционным материалом, из него приходится делать сплавы. Этот сплав появился в последней четверти XX века. В его состав помимо «крылатого металла» вошел самый легкий металл, его название в переводе с греческого означает камень. Если до этого добавки были направлены только на увеличение прочности, то добавление этого металла позволило сделать сплав заметно более легким.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металлы входящие в состав сплава.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9672" y="60118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91870" y="5883484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Алюминий и литий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7ABECCC-E753-463C-AE6A-DE339591F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30" y="2999398"/>
            <a:ext cx="4807938" cy="2844257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72D33B8B-C98C-41D5-8539-B960881E5ABA}"/>
              </a:ext>
            </a:extLst>
          </p:cNvPr>
          <p:cNvGrpSpPr/>
          <p:nvPr/>
        </p:nvGrpSpPr>
        <p:grpSpPr>
          <a:xfrm>
            <a:off x="5329084" y="3111100"/>
            <a:ext cx="6459938" cy="2732555"/>
            <a:chOff x="5058662" y="3111100"/>
            <a:chExt cx="6735278" cy="2795236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A3B8637E-AA42-468F-BD67-826E64CC6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09972" y="3160205"/>
              <a:ext cx="3783968" cy="2522645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69A0DBBA-1FAE-4004-9367-2EB04F19D1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796" r="9570"/>
            <a:stretch/>
          </p:blipFill>
          <p:spPr>
            <a:xfrm>
              <a:off x="5058662" y="3111100"/>
              <a:ext cx="3549445" cy="27952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542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229" y="212243"/>
            <a:ext cx="112915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Учёные полагают, что раскалённое ядро нашей планеты на 80-90% состоит из этого расплавленного металла, находящегося под огромным давлением. Среди всех металлов в земной коре только алюминий превосходит его по распространённости. Он входит в состав сплавов, из которых изготавливают большую часть продукции на заводе «Курганприбор».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этот металл.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91639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Железо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2B06348-6F2F-4666-8A3B-0D8403534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22" y="2275870"/>
            <a:ext cx="5552877" cy="33201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5E3487D-C29B-43EA-9CAB-F0B149D2C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175" y="2275871"/>
            <a:ext cx="5533595" cy="33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1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1508</Words>
  <Application>Microsoft Office PowerPoint</Application>
  <PresentationFormat>Широкоэкранный</PresentationFormat>
  <Paragraphs>237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BatangChe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Лариса Черноморченко</cp:lastModifiedBy>
  <cp:revision>65</cp:revision>
  <dcterms:created xsi:type="dcterms:W3CDTF">2017-08-05T04:53:38Z</dcterms:created>
  <dcterms:modified xsi:type="dcterms:W3CDTF">2024-12-20T07:27:30Z</dcterms:modified>
</cp:coreProperties>
</file>