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E8A2-02C3-497A-9385-11C888004C7C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69A0-8BC8-422E-A739-2F78CFC69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663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E8A2-02C3-497A-9385-11C888004C7C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69A0-8BC8-422E-A739-2F78CFC69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471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E8A2-02C3-497A-9385-11C888004C7C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69A0-8BC8-422E-A739-2F78CFC69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880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E8A2-02C3-497A-9385-11C888004C7C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69A0-8BC8-422E-A739-2F78CFC69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017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E8A2-02C3-497A-9385-11C888004C7C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69A0-8BC8-422E-A739-2F78CFC69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028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E8A2-02C3-497A-9385-11C888004C7C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69A0-8BC8-422E-A739-2F78CFC69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074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E8A2-02C3-497A-9385-11C888004C7C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69A0-8BC8-422E-A739-2F78CFC69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173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E8A2-02C3-497A-9385-11C888004C7C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69A0-8BC8-422E-A739-2F78CFC69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68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E8A2-02C3-497A-9385-11C888004C7C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69A0-8BC8-422E-A739-2F78CFC69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243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E8A2-02C3-497A-9385-11C888004C7C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69A0-8BC8-422E-A739-2F78CFC69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784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E8A2-02C3-497A-9385-11C888004C7C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C69A0-8BC8-422E-A739-2F78CFC69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392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8E8A2-02C3-497A-9385-11C888004C7C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C69A0-8BC8-422E-A739-2F78CFC69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561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2400" cy="1470025"/>
          </a:xfrm>
        </p:spPr>
        <p:txBody>
          <a:bodyPr>
            <a:normAutofit/>
          </a:bodyPr>
          <a:lstStyle/>
          <a:p>
            <a:r>
              <a:rPr lang="ru-RU" dirty="0" smtClean="0"/>
              <a:t>Биография </a:t>
            </a:r>
            <a:br>
              <a:rPr lang="ru-RU" dirty="0" smtClean="0"/>
            </a:br>
            <a:r>
              <a:rPr lang="ru-RU" dirty="0" smtClean="0"/>
              <a:t>Александра </a:t>
            </a:r>
            <a:r>
              <a:rPr lang="ru-RU" dirty="0" err="1" smtClean="0"/>
              <a:t>Лойе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284984"/>
            <a:ext cx="3897433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201144"/>
            <a:ext cx="2752725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553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Биография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0898" y="1196752"/>
            <a:ext cx="3875078" cy="504056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Александр </a:t>
            </a:r>
            <a:r>
              <a:rPr lang="ru-RU" dirty="0" err="1" smtClean="0"/>
              <a:t>Лойе</a:t>
            </a:r>
            <a:r>
              <a:rPr lang="ru-RU" dirty="0" smtClean="0"/>
              <a:t> стал знаменитым еще в детстве. Зрители полюбили обаятельного рыжеволосого мальчишку благодаря ярким ролям на телевидении и в рекламе. В дальнейшем в его карьере были падения и взлеты, но и сейчас актер продолжает радовать публику новыми проектами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78"/>
          <a:stretch/>
        </p:blipFill>
        <p:spPr bwMode="auto">
          <a:xfrm>
            <a:off x="4860032" y="1052736"/>
            <a:ext cx="3850305" cy="5400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7539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28315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Реклама </a:t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 err="1" smtClean="0"/>
              <a:t>Херши</a:t>
            </a:r>
            <a:r>
              <a:rPr lang="ru-RU" dirty="0" smtClean="0"/>
              <a:t>-Кола – вкус победы»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77" y="1268760"/>
            <a:ext cx="8750340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647" y="3645024"/>
            <a:ext cx="4572000" cy="302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6731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Фильмография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042792" cy="4525963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ru-RU" b="1" dirty="0" smtClean="0"/>
              <a:t>1.</a:t>
            </a:r>
            <a:r>
              <a:rPr lang="ru-RU" dirty="0" smtClean="0"/>
              <a:t>1989 </a:t>
            </a:r>
            <a:r>
              <a:rPr lang="ru-RU" dirty="0"/>
              <a:t>— «</a:t>
            </a:r>
            <a:r>
              <a:rPr lang="ru-RU" dirty="0" err="1"/>
              <a:t>Транти-Ванти</a:t>
            </a:r>
            <a:r>
              <a:rPr lang="ru-RU" dirty="0"/>
              <a:t>»</a:t>
            </a:r>
          </a:p>
          <a:p>
            <a:pPr marL="0" indent="0" fontAlgn="base">
              <a:buNone/>
            </a:pPr>
            <a:r>
              <a:rPr lang="ru-RU" b="1" dirty="0" smtClean="0"/>
              <a:t>2.</a:t>
            </a:r>
            <a:r>
              <a:rPr lang="ru-RU" dirty="0" smtClean="0"/>
              <a:t>1990 </a:t>
            </a:r>
            <a:r>
              <a:rPr lang="ru-RU" dirty="0"/>
              <a:t>— «</a:t>
            </a:r>
            <a:r>
              <a:rPr lang="ru-RU" dirty="0" err="1"/>
              <a:t>Хомо</a:t>
            </a:r>
            <a:r>
              <a:rPr lang="ru-RU" dirty="0"/>
              <a:t> </a:t>
            </a:r>
            <a:r>
              <a:rPr lang="ru-RU" dirty="0" err="1"/>
              <a:t>новус</a:t>
            </a:r>
            <a:r>
              <a:rPr lang="ru-RU" dirty="0"/>
              <a:t>»</a:t>
            </a:r>
          </a:p>
          <a:p>
            <a:pPr marL="0" indent="0" fontAlgn="base">
              <a:buNone/>
            </a:pPr>
            <a:r>
              <a:rPr lang="ru-RU" b="1" dirty="0" smtClean="0"/>
              <a:t>3.</a:t>
            </a:r>
            <a:r>
              <a:rPr lang="ru-RU" dirty="0" smtClean="0"/>
              <a:t>1990-1993 </a:t>
            </a:r>
            <a:r>
              <a:rPr lang="ru-RU" dirty="0"/>
              <a:t>— «Ералаш»</a:t>
            </a:r>
          </a:p>
          <a:p>
            <a:pPr marL="0" indent="0" fontAlgn="base">
              <a:buNone/>
            </a:pPr>
            <a:r>
              <a:rPr lang="ru-RU" b="1" dirty="0" smtClean="0"/>
              <a:t>4.</a:t>
            </a:r>
            <a:r>
              <a:rPr lang="ru-RU" dirty="0" smtClean="0"/>
              <a:t>1991 </a:t>
            </a:r>
            <a:r>
              <a:rPr lang="ru-RU" dirty="0"/>
              <a:t>— «Год хорошего ребенка</a:t>
            </a:r>
            <a:r>
              <a:rPr lang="ru-RU" dirty="0" smtClean="0"/>
              <a:t>»</a:t>
            </a:r>
            <a:r>
              <a:rPr lang="ru-RU" b="1" dirty="0" smtClean="0"/>
              <a:t> 5.</a:t>
            </a:r>
            <a:r>
              <a:rPr lang="ru-RU" dirty="0" smtClean="0"/>
              <a:t>1993 — «Сны»</a:t>
            </a:r>
            <a:endParaRPr lang="ru-RU" dirty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12406"/>
            <a:ext cx="2004814" cy="30072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641" y="1124744"/>
            <a:ext cx="2106909" cy="1580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996951"/>
            <a:ext cx="1917550" cy="143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206" y="3284984"/>
            <a:ext cx="190500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137" y="5013176"/>
            <a:ext cx="2016224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206" y="5096594"/>
            <a:ext cx="1905000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63656" y="6381328"/>
            <a:ext cx="23671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Год хорошего ребенка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243175" y="4643844"/>
            <a:ext cx="9252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Ералаш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88390" y="2520260"/>
            <a:ext cx="14954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Транти-Ванти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76493" y="4344402"/>
            <a:ext cx="13085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Хомо</a:t>
            </a:r>
            <a:r>
              <a:rPr lang="ru-RU" dirty="0" smtClean="0"/>
              <a:t> </a:t>
            </a:r>
            <a:r>
              <a:rPr lang="ru-RU" dirty="0" err="1" smtClean="0"/>
              <a:t>новус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244079" y="6478624"/>
            <a:ext cx="9252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Ералаш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8490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258816" cy="4525963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ru-RU" b="1" dirty="0" smtClean="0"/>
              <a:t>6.</a:t>
            </a:r>
            <a:r>
              <a:rPr lang="ru-RU" dirty="0" smtClean="0"/>
              <a:t>2001-2003 — «</a:t>
            </a:r>
            <a:r>
              <a:rPr lang="ru-RU" dirty="0" err="1" smtClean="0"/>
              <a:t>Next</a:t>
            </a:r>
            <a:r>
              <a:rPr lang="ru-RU" dirty="0" smtClean="0"/>
              <a:t>»</a:t>
            </a:r>
          </a:p>
          <a:p>
            <a:pPr marL="0" indent="0" fontAlgn="base">
              <a:buNone/>
            </a:pPr>
            <a:r>
              <a:rPr lang="ru-RU" b="1" dirty="0" smtClean="0"/>
              <a:t>7.</a:t>
            </a:r>
            <a:r>
              <a:rPr lang="ru-RU" dirty="0" smtClean="0"/>
              <a:t>2006 — «Грозовые ворота»</a:t>
            </a:r>
          </a:p>
          <a:p>
            <a:pPr marL="0" indent="0" fontAlgn="base">
              <a:buNone/>
            </a:pPr>
            <a:r>
              <a:rPr lang="ru-RU" b="1" dirty="0" smtClean="0"/>
              <a:t>8.</a:t>
            </a:r>
            <a:r>
              <a:rPr lang="ru-RU" dirty="0" smtClean="0"/>
              <a:t>2007 — «Маршрут» </a:t>
            </a:r>
          </a:p>
          <a:p>
            <a:pPr marL="0" indent="0" fontAlgn="base">
              <a:buNone/>
            </a:pPr>
            <a:r>
              <a:rPr lang="ru-RU" b="1" dirty="0" smtClean="0"/>
              <a:t>9.</a:t>
            </a:r>
            <a:r>
              <a:rPr lang="ru-RU" dirty="0" smtClean="0"/>
              <a:t>2009 — «Снег на голову»</a:t>
            </a:r>
          </a:p>
          <a:p>
            <a:pPr marL="0" indent="0" fontAlgn="base">
              <a:buNone/>
            </a:pPr>
            <a:r>
              <a:rPr lang="ru-RU" b="1" dirty="0" smtClean="0"/>
              <a:t>10.</a:t>
            </a:r>
            <a:r>
              <a:rPr lang="ru-RU" dirty="0" smtClean="0"/>
              <a:t>2009 — «Любовь в большом городе 2»</a:t>
            </a:r>
          </a:p>
          <a:p>
            <a:pPr marL="0" indent="0" fontAlgn="base">
              <a:buNone/>
            </a:pPr>
            <a:r>
              <a:rPr lang="ru-RU" b="1" dirty="0" smtClean="0"/>
              <a:t>11.</a:t>
            </a:r>
            <a:r>
              <a:rPr lang="ru-RU" dirty="0" smtClean="0"/>
              <a:t>2010 — «Побег»</a:t>
            </a:r>
          </a:p>
          <a:p>
            <a:pPr marL="0" indent="0" fontAlgn="base">
              <a:buNone/>
            </a:pPr>
            <a:endParaRPr lang="ru-RU" dirty="0" smtClean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Фильмография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0396">
            <a:off x="4418520" y="1633187"/>
            <a:ext cx="2131887" cy="1598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23072">
            <a:off x="6623384" y="454848"/>
            <a:ext cx="2304256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78231">
            <a:off x="6588224" y="3011518"/>
            <a:ext cx="2248644" cy="1686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9971">
            <a:off x="4504080" y="4911756"/>
            <a:ext cx="2232248" cy="1674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 rot="20460481">
            <a:off x="7757031" y="4581937"/>
            <a:ext cx="794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/>
              <a:t>Next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 rot="1010296">
            <a:off x="6965606" y="2054533"/>
            <a:ext cx="7926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Next</a:t>
            </a:r>
            <a:r>
              <a:rPr lang="ru-RU" dirty="0" smtClean="0"/>
              <a:t> 2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 rot="788215">
            <a:off x="4891632" y="6493244"/>
            <a:ext cx="7926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Next</a:t>
            </a:r>
            <a:r>
              <a:rPr lang="ru-RU" dirty="0" smtClean="0"/>
              <a:t> 3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rot="1262082">
            <a:off x="4762794" y="3036195"/>
            <a:ext cx="5854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Сны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290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28800"/>
            <a:ext cx="4114800" cy="4525963"/>
          </a:xfrm>
        </p:spPr>
        <p:txBody>
          <a:bodyPr>
            <a:normAutofit fontScale="92500" lnSpcReduction="20000"/>
          </a:bodyPr>
          <a:lstStyle/>
          <a:p>
            <a:pPr marL="0" indent="0" fontAlgn="base">
              <a:buNone/>
            </a:pPr>
            <a:r>
              <a:rPr lang="ru-RU" b="1" dirty="0" smtClean="0"/>
              <a:t>12.</a:t>
            </a:r>
            <a:r>
              <a:rPr lang="ru-RU" dirty="0" smtClean="0"/>
              <a:t>2011 — «Пять невест»</a:t>
            </a:r>
          </a:p>
          <a:p>
            <a:pPr marL="0" indent="0" fontAlgn="base">
              <a:buNone/>
            </a:pPr>
            <a:r>
              <a:rPr lang="ru-RU" b="1" dirty="0" smtClean="0"/>
              <a:t>13.</a:t>
            </a:r>
            <a:r>
              <a:rPr lang="ru-RU" dirty="0" smtClean="0"/>
              <a:t>2013 — «Второе восстание Спартака»</a:t>
            </a:r>
          </a:p>
          <a:p>
            <a:pPr marL="0" indent="0" fontAlgn="base">
              <a:buNone/>
            </a:pPr>
            <a:r>
              <a:rPr lang="ru-RU" b="1" dirty="0" smtClean="0"/>
              <a:t>14.</a:t>
            </a:r>
            <a:r>
              <a:rPr lang="ru-RU" dirty="0" smtClean="0"/>
              <a:t>2016 — «Штрафник»</a:t>
            </a:r>
          </a:p>
          <a:p>
            <a:pPr marL="0" indent="0" fontAlgn="base">
              <a:buNone/>
            </a:pPr>
            <a:r>
              <a:rPr lang="ru-RU" b="1" dirty="0" smtClean="0"/>
              <a:t>15.</a:t>
            </a:r>
            <a:r>
              <a:rPr lang="ru-RU" dirty="0" smtClean="0"/>
              <a:t>2022 — «Холодные берега. Возвращение»</a:t>
            </a:r>
          </a:p>
          <a:p>
            <a:pPr marL="0" indent="0" fontAlgn="base">
              <a:buNone/>
            </a:pPr>
            <a:r>
              <a:rPr lang="ru-RU" b="1" dirty="0" smtClean="0"/>
              <a:t>16.</a:t>
            </a:r>
            <a:r>
              <a:rPr lang="ru-RU" dirty="0" smtClean="0"/>
              <a:t>2022 — «Иван Семенов: Школьный переполох»﻿</a:t>
            </a:r>
            <a:endParaRPr lang="ru-RU" dirty="0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Фильмография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8147">
            <a:off x="4467558" y="1279479"/>
            <a:ext cx="2592288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837" y="68272"/>
            <a:ext cx="2049016" cy="1536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9949">
            <a:off x="6745387" y="3359743"/>
            <a:ext cx="2266902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6036">
            <a:off x="4323867" y="4328578"/>
            <a:ext cx="2394774" cy="1596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 rot="21222165">
            <a:off x="7366395" y="5060053"/>
            <a:ext cx="13420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Пять невест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 rot="21197652">
            <a:off x="7196605" y="1959199"/>
            <a:ext cx="26214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Холодные берега. Возвращение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 rot="20626301">
            <a:off x="4808766" y="5923460"/>
            <a:ext cx="25922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Второе восстание Спартака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10772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170</Words>
  <Application>Microsoft Office PowerPoint</Application>
  <PresentationFormat>Экран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Биография  Александра Лойе</vt:lpstr>
      <vt:lpstr>Биография </vt:lpstr>
      <vt:lpstr>Реклама  «Херши-Кола – вкус победы»</vt:lpstr>
      <vt:lpstr>Фильмография</vt:lpstr>
      <vt:lpstr>Фильмография</vt:lpstr>
      <vt:lpstr>Фильмография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Биография  Александра Лойе</dc:title>
  <dc:creator>Кадет</dc:creator>
  <cp:lastModifiedBy>Кадет</cp:lastModifiedBy>
  <cp:revision>4</cp:revision>
  <dcterms:created xsi:type="dcterms:W3CDTF">2024-05-29T04:29:08Z</dcterms:created>
  <dcterms:modified xsi:type="dcterms:W3CDTF">2024-05-29T05:14:43Z</dcterms:modified>
</cp:coreProperties>
</file>