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075" autoAdjust="0"/>
  </p:normalViewPr>
  <p:slideViewPr>
    <p:cSldViewPr>
      <p:cViewPr varScale="1">
        <p:scale>
          <a:sx n="145" d="100"/>
          <a:sy n="145" d="100"/>
        </p:scale>
        <p:origin x="246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11510"/>
            <a:ext cx="5648623" cy="903230"/>
          </a:xfrm>
        </p:spPr>
        <p:txBody>
          <a:bodyPr/>
          <a:lstStyle/>
          <a:p>
            <a:r>
              <a:rPr lang="ru-RU" dirty="0" smtClean="0"/>
              <a:t>Александр головин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876006"/>
            <a:ext cx="6096104" cy="2469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Подготовили к-ты:морозов</a:t>
            </a:r>
            <a:r>
              <a:rPr lang="ru-RU" dirty="0"/>
              <a:t> </a:t>
            </a:r>
            <a:r>
              <a:rPr lang="ru-RU" dirty="0" smtClean="0"/>
              <a:t>м.а. Степанов е.а. </a:t>
            </a:r>
            <a:endParaRPr lang="ru-RU" dirty="0"/>
          </a:p>
        </p:txBody>
      </p:sp>
      <p:pic>
        <p:nvPicPr>
          <p:cNvPr id="1027" name="Picture 3" descr="D:\головин 1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" y="1707654"/>
            <a:ext cx="4886565" cy="287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86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85800"/>
            <a:ext cx="6336704" cy="2684887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13.01.1985 в Чехии. Отец-военный летчик, мать-домохозяйка. Начал карьеру актера в 2001. наиболее известный по роли Кота в фильме «Сволочи» и по роле Максима Макарова в сериале «Кадетство».</a:t>
            </a:r>
            <a:endParaRPr lang="ru-RU" dirty="0"/>
          </a:p>
        </p:txBody>
      </p:sp>
      <p:pic>
        <p:nvPicPr>
          <p:cNvPr id="2051" name="Picture 3" descr="D:\головин кад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63" y="2355727"/>
            <a:ext cx="4965237" cy="27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головин кадет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1710"/>
            <a:ext cx="4064000" cy="294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1378\Pictures\зол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03998"/>
            <a:ext cx="118435" cy="1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49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424936" cy="411480"/>
          </a:xfrm>
        </p:spPr>
        <p:txBody>
          <a:bodyPr/>
          <a:lstStyle/>
          <a:p>
            <a:r>
              <a:rPr lang="ru-RU" dirty="0" smtClean="0"/>
              <a:t>Детские роли актера в журнале «Ералаш»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Выпуск  №152 «Пуд соли» (Коля)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Выпуск  №156 «Ты же меня знаешь!» (Витя Штукатуркин)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Выпуск  №157 «Никто, кроме меня» (Саша)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Выпуск  №160 «Кто круче</a:t>
            </a:r>
            <a:r>
              <a:rPr lang="en-US" dirty="0" smtClean="0"/>
              <a:t>?</a:t>
            </a:r>
            <a:r>
              <a:rPr lang="ru-RU" dirty="0" smtClean="0"/>
              <a:t>» (Николай Иванович, сын начальника тюрьмы) и др.</a:t>
            </a:r>
          </a:p>
        </p:txBody>
      </p:sp>
      <p:pic>
        <p:nvPicPr>
          <p:cNvPr id="3074" name="Picture 2" descr="D:\голови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149" y="2371194"/>
            <a:ext cx="4974496" cy="28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1378\Pictures\зол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076056" y="3490913"/>
            <a:ext cx="45719" cy="5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07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Другие роли актера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«Кадетство»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«Сволочи»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«Кремлевские курсанты»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«Спайс бойз»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«Ростов» и др.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  <p:pic>
        <p:nvPicPr>
          <p:cNvPr id="4099" name="Picture 3" descr="D:\головин сегодн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565" y="1597266"/>
            <a:ext cx="4752528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1378\Pictures\зол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108321"/>
            <a:ext cx="65500" cy="7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8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8113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31</TotalTime>
  <Words>135</Words>
  <Application>Microsoft Office PowerPoint</Application>
  <PresentationFormat>Экран (16:9)</PresentationFormat>
  <Paragraphs>16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Franklin Gothic Book</vt:lpstr>
      <vt:lpstr>Franklin Gothic Medium</vt:lpstr>
      <vt:lpstr>Tunga</vt:lpstr>
      <vt:lpstr>Wingdings</vt:lpstr>
      <vt:lpstr>Углы</vt:lpstr>
      <vt:lpstr>Александр головин</vt:lpstr>
      <vt:lpstr>Краткая биография</vt:lpstr>
      <vt:lpstr>Детские роли актера в журнале «Ералаш»</vt:lpstr>
      <vt:lpstr>Другие роли актера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головин</dc:title>
  <dc:creator>Морозов Матвей Александрович</dc:creator>
  <cp:lastModifiedBy>Панфилова Лилия Николаевна</cp:lastModifiedBy>
  <cp:revision>7</cp:revision>
  <dcterms:created xsi:type="dcterms:W3CDTF">2024-05-29T02:57:43Z</dcterms:created>
  <dcterms:modified xsi:type="dcterms:W3CDTF">2024-05-29T04:41:20Z</dcterms:modified>
</cp:coreProperties>
</file>