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90" r:id="rId3"/>
    <p:sldId id="268" r:id="rId4"/>
    <p:sldId id="271" r:id="rId5"/>
    <p:sldId id="288" r:id="rId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5135"/>
    <a:srgbClr val="BDA07D"/>
    <a:srgbClr val="F5F9F9"/>
    <a:srgbClr val="627272"/>
    <a:srgbClr val="93A5A8"/>
    <a:srgbClr val="3E709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44" autoAdjust="0"/>
    <p:restoredTop sz="94879" autoAdjust="0"/>
  </p:normalViewPr>
  <p:slideViewPr>
    <p:cSldViewPr snapToGrid="0">
      <p:cViewPr varScale="1">
        <p:scale>
          <a:sx n="69" d="100"/>
          <a:sy n="69" d="100"/>
        </p:scale>
        <p:origin x="-126" y="-1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3840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BEAF03AE-1CC2-475F-B909-50970E9699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0B63C45E-73BA-4C86-A24F-A5006B4E7BA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0F37A4CE-17BB-4BB2-AC7B-97495293E2AC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71DB874-DF6A-4AFA-8055-4AD7EE4CE3A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7677078F-04CB-4625-B536-5BCAA2EC6CA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BE0EF92D-82DD-4142-BCE8-036B91487D2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570708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lang="ru-RU" sz="1200"/>
            </a:lvl1pPr>
          </a:lstStyle>
          <a:p>
            <a:pPr rtl="0"/>
            <a:fld id="{2C86C8F5-2FDA-4718-81AA-24F4816BBD56}" type="datetimeFigureOut">
              <a:rPr lang="ru-RU" smtClean="0"/>
              <a:t>27.11.2024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defPPr>
              <a:defRPr lang="ru-RU"/>
            </a:def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lang="ru-RU"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lang="ru-RU" sz="1200"/>
            </a:lvl1pPr>
          </a:lstStyle>
          <a:p>
            <a:pPr rtl="0"/>
            <a:fld id="{C58EC616-C518-4358-9496-6C33B2F5FA5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23220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lang="ru-RU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ru-RU"/>
            </a:defPPr>
          </a:lstStyle>
          <a:p>
            <a:pPr rtl="0"/>
            <a:fld id="{C58EC616-C518-4358-9496-6C33B2F5FA56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3966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58EC616-C518-4358-9496-6C33B2F5FA56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12894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58EC616-C518-4358-9496-6C33B2F5FA56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89751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58EC616-C518-4358-9496-6C33B2F5FA56}" type="slidenum">
              <a:rPr lang="ru-RU" smtClean="0"/>
              <a:t>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5963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>
            <a:extLst>
              <a:ext uri="{FF2B5EF4-FFF2-40B4-BE49-F238E27FC236}">
                <a16:creationId xmlns:a16="http://schemas.microsoft.com/office/drawing/2014/main" xmlns="" id="{544ACCFF-64A9-40AA-93F9-86E3CE0161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1769" y="2683895"/>
            <a:ext cx="5278514" cy="2862225"/>
          </a:xfrm>
          <a:prstGeom prst="rect">
            <a:avLst/>
          </a:prstGeom>
        </p:spPr>
        <p:txBody>
          <a:bodyPr rtlCol="0" anchor="b"/>
          <a:lstStyle>
            <a:lvl1pPr>
              <a:lnSpc>
                <a:spcPct val="100000"/>
              </a:lnSpc>
              <a:defRPr lang="ru-RU" sz="50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AD785D0F-160C-4A31-93B3-F251B073075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85636" y="5568698"/>
            <a:ext cx="5278514" cy="618142"/>
          </a:xfrm>
          <a:prstGeom prst="rect">
            <a:avLst/>
          </a:prstGeom>
        </p:spPr>
        <p:txBody>
          <a:bodyPr rtlCol="0" anchor="t"/>
          <a:lstStyle>
            <a:lvl1pPr marL="0" indent="0">
              <a:buNone/>
              <a:defRPr lang="ru-RU"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1" name="Рисунок 10">
            <a:extLst>
              <a:ext uri="{FF2B5EF4-FFF2-40B4-BE49-F238E27FC236}">
                <a16:creationId xmlns:a16="http://schemas.microsoft.com/office/drawing/2014/main" xmlns="" id="{31CCC134-2698-41E9-A225-76300EF59E5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952488" y="950976"/>
            <a:ext cx="5239512" cy="4965192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pc="400" baseline="0"/>
            </a:lvl1pPr>
          </a:lstStyle>
          <a:p>
            <a:pPr rtl="0"/>
            <a:endParaRPr lang="ru-RU" dirty="0"/>
          </a:p>
        </p:txBody>
      </p:sp>
      <p:sp>
        <p:nvSpPr>
          <p:cNvPr id="5" name="Текст 3">
            <a:extLst>
              <a:ext uri="{FF2B5EF4-FFF2-40B4-BE49-F238E27FC236}">
                <a16:creationId xmlns:a16="http://schemas.microsoft.com/office/drawing/2014/main" xmlns="" id="{6EEBC2D4-4F41-249E-7141-E0E12113CE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72346" y="0"/>
            <a:ext cx="2895600" cy="6858000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rtlCol="0"/>
          <a:lstStyle>
            <a:lvl1pPr>
              <a:defRPr lang="ru-RU">
                <a:noFill/>
              </a:defRPr>
            </a:lvl1pPr>
            <a:lvl2pPr>
              <a:defRPr lang="ru-RU">
                <a:noFill/>
              </a:defRPr>
            </a:lvl2pPr>
            <a:lvl3pPr>
              <a:defRPr lang="ru-RU">
                <a:noFill/>
              </a:defRPr>
            </a:lvl3pPr>
            <a:lvl4pPr>
              <a:defRPr lang="ru-RU">
                <a:noFill/>
              </a:defRPr>
            </a:lvl4pPr>
            <a:lvl5pPr>
              <a:defRPr lang="ru-RU">
                <a:noFill/>
              </a:defRPr>
            </a:lvl5pPr>
          </a:lstStyle>
          <a:p>
            <a:pPr lvl="0" rtl="0"/>
            <a:r>
              <a:rPr lang="ru-RU"/>
              <a:t>Щелкните, чтобы изменить стили текста образца слайда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2780606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ение изображения с содержимы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12C65D0-3E91-45C0-BC6C-CC7BFE58B0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574800" y="3429000"/>
            <a:ext cx="3097320" cy="978408"/>
          </a:xfrm>
          <a:prstGeom prst="rect">
            <a:avLst/>
          </a:prstGeom>
        </p:spPr>
        <p:txBody>
          <a:bodyPr rtlCol="0" anchor="ctr"/>
          <a:lstStyle>
            <a:lvl1pPr algn="l">
              <a:defRPr lang="ru-RU"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6" name="Рисунок 5">
            <a:extLst>
              <a:ext uri="{FF2B5EF4-FFF2-40B4-BE49-F238E27FC236}">
                <a16:creationId xmlns:a16="http://schemas.microsoft.com/office/drawing/2014/main" xmlns="" id="{09651A5D-2C86-4900-A248-8559E39BDAC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05105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pc="400" baseline="0"/>
            </a:lvl1pPr>
          </a:lstStyle>
          <a:p>
            <a:pPr rtl="0"/>
            <a:endParaRPr lang="ru-RU" dirty="0"/>
          </a:p>
        </p:txBody>
      </p:sp>
      <p:sp>
        <p:nvSpPr>
          <p:cNvPr id="9" name="Текст 11">
            <a:extLst>
              <a:ext uri="{FF2B5EF4-FFF2-40B4-BE49-F238E27FC236}">
                <a16:creationId xmlns:a16="http://schemas.microsoft.com/office/drawing/2014/main" xmlns="" id="{D5F84479-AB5A-4587-BAAF-A05E52224B4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235700" y="2854660"/>
            <a:ext cx="4749800" cy="2129971"/>
          </a:xfrm>
          <a:prstGeom prst="rect">
            <a:avLst/>
          </a:prstGeom>
        </p:spPr>
        <p:txBody>
          <a:bodyPr rtlCol="0" anchor="ctr"/>
          <a:lstStyle>
            <a:lvl1pPr marL="285750" indent="-285750" algn="l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lang="ru-RU" sz="1600" cap="none" spc="50" baseline="0">
                <a:latin typeface="+mn-lt"/>
              </a:defRPr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7" name="Рисунок 5">
            <a:extLst>
              <a:ext uri="{FF2B5EF4-FFF2-40B4-BE49-F238E27FC236}">
                <a16:creationId xmlns:a16="http://schemas.microsoft.com/office/drawing/2014/main" xmlns="" id="{3D8D3253-3A08-4F2F-B6B3-607BBC6B33D7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pc="400" baseline="0"/>
            </a:lvl1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772393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ременная шка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11220C40-4EC0-BFB1-D615-1455BA15A08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12192000" cy="3684897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cxnSp>
        <p:nvCxnSpPr>
          <p:cNvPr id="38" name="Прямая соединительная линия 37">
            <a:extLst>
              <a:ext uri="{FF2B5EF4-FFF2-40B4-BE49-F238E27FC236}">
                <a16:creationId xmlns:a16="http://schemas.microsoft.com/office/drawing/2014/main" xmlns="" id="{78B9A4D3-8D91-4865-B422-5F60885A730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1592874" y="3684898"/>
            <a:ext cx="9006253" cy="0"/>
          </a:xfrm>
          <a:prstGeom prst="line">
            <a:avLst/>
          </a:prstGeom>
          <a:ln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ECDAF5-DEB9-4A0C-9165-6ED23184A3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5435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3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5FEA1AD-EC70-422F-BADD-FCA14BF9D4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428750" y="3520775"/>
            <a:ext cx="328246" cy="32824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chemeClr val="accent2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1C84996E-63EA-4C88-816A-3AE158BB57E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80314" y="3520775"/>
            <a:ext cx="328246" cy="328246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xmlns="" id="{ECA09893-F9A1-4FA2-A462-C1C443EC323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931878" y="3520775"/>
            <a:ext cx="328246" cy="328246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xmlns="" id="{829FBC17-744B-4367-90B4-20C9CDBD18E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183442" y="3520775"/>
            <a:ext cx="328246" cy="328246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xmlns="" id="{79FD6CCE-53EA-424C-A29B-35A77F78203D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35004" y="3520775"/>
            <a:ext cx="328246" cy="328246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chemeClr val="accent1"/>
              </a:solidFill>
            </a:endParaRPr>
          </a:p>
        </p:txBody>
      </p: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xmlns="" id="{A1ADC218-9303-4431-8BD2-4D5F9C19A2D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592873" y="2964383"/>
            <a:ext cx="0" cy="415716"/>
          </a:xfrm>
          <a:prstGeom prst="line">
            <a:avLst/>
          </a:prstGeom>
          <a:ln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xmlns="" id="{4F724929-97F8-4988-BD69-D86CAA6950D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6001" y="2964383"/>
            <a:ext cx="0" cy="415716"/>
          </a:xfrm>
          <a:prstGeom prst="line">
            <a:avLst/>
          </a:prstGeom>
          <a:ln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xmlns="" id="{F80FEF08-1FB7-46B4-AB6B-D672A96A71F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599127" y="2964383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Текст 22">
            <a:extLst>
              <a:ext uri="{FF2B5EF4-FFF2-40B4-BE49-F238E27FC236}">
                <a16:creationId xmlns:a16="http://schemas.microsoft.com/office/drawing/2014/main" xmlns="" id="{8BA510CE-108D-434A-9BE7-BE671217523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5172" y="2075688"/>
            <a:ext cx="2251564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baseline="0">
                <a:solidFill>
                  <a:schemeClr val="accent2"/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28" name="Текст 22">
            <a:extLst>
              <a:ext uri="{FF2B5EF4-FFF2-40B4-BE49-F238E27FC236}">
                <a16:creationId xmlns:a16="http://schemas.microsoft.com/office/drawing/2014/main" xmlns="" id="{00414708-82D0-44BF-8CBD-2D165A38561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65172" y="2578608"/>
            <a:ext cx="2251564" cy="310896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accent2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29" name="Текст 22">
            <a:extLst>
              <a:ext uri="{FF2B5EF4-FFF2-40B4-BE49-F238E27FC236}">
                <a16:creationId xmlns:a16="http://schemas.microsoft.com/office/drawing/2014/main" xmlns="" id="{272F07D4-1C66-4FA2-8361-FC6267F1771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70216" y="2075688"/>
            <a:ext cx="2251564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baseline="0">
                <a:solidFill>
                  <a:schemeClr val="accent5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0" name="Текст 22">
            <a:extLst>
              <a:ext uri="{FF2B5EF4-FFF2-40B4-BE49-F238E27FC236}">
                <a16:creationId xmlns:a16="http://schemas.microsoft.com/office/drawing/2014/main" xmlns="" id="{432C0CF3-19F3-4C10-9EEC-BA5E5F3FD22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970216" y="2578608"/>
            <a:ext cx="2251564" cy="310896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1" name="Текст 22">
            <a:extLst>
              <a:ext uri="{FF2B5EF4-FFF2-40B4-BE49-F238E27FC236}">
                <a16:creationId xmlns:a16="http://schemas.microsoft.com/office/drawing/2014/main" xmlns="" id="{4A3A0AFC-7EB9-4059-8C59-C42379BA923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473340" y="2075688"/>
            <a:ext cx="2251564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baseline="0">
                <a:solidFill>
                  <a:schemeClr val="accent1">
                    <a:lumMod val="75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2" name="Текст 22">
            <a:extLst>
              <a:ext uri="{FF2B5EF4-FFF2-40B4-BE49-F238E27FC236}">
                <a16:creationId xmlns:a16="http://schemas.microsoft.com/office/drawing/2014/main" xmlns="" id="{417F27A8-21AF-48E6-8A67-65C9920A307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473340" y="2578608"/>
            <a:ext cx="2251564" cy="310896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3" name="Текст 22">
            <a:extLst>
              <a:ext uri="{FF2B5EF4-FFF2-40B4-BE49-F238E27FC236}">
                <a16:creationId xmlns:a16="http://schemas.microsoft.com/office/drawing/2014/main" xmlns="" id="{F26C8D2A-15B8-4AB1-83F7-74DB0A35CC77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716736" y="4398264"/>
            <a:ext cx="2251562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baseline="0">
                <a:solidFill>
                  <a:schemeClr val="accent1">
                    <a:lumMod val="5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4" name="Текст 22">
            <a:extLst>
              <a:ext uri="{FF2B5EF4-FFF2-40B4-BE49-F238E27FC236}">
                <a16:creationId xmlns:a16="http://schemas.microsoft.com/office/drawing/2014/main" xmlns="" id="{07311D06-DEA1-4811-AC58-E3B935DC5A8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716736" y="4917263"/>
            <a:ext cx="2251562" cy="310896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5" name="Текст 22">
            <a:extLst>
              <a:ext uri="{FF2B5EF4-FFF2-40B4-BE49-F238E27FC236}">
                <a16:creationId xmlns:a16="http://schemas.microsoft.com/office/drawing/2014/main" xmlns="" id="{23AC1CF6-E394-4A35-A634-F187E005A4F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221784" y="4398264"/>
            <a:ext cx="2251562" cy="498496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baseline="0">
                <a:solidFill>
                  <a:schemeClr val="accent3"/>
                </a:solidFill>
                <a:latin typeface="Segoe UI" panose="020B0502040204020203" pitchFamily="34" charset="0"/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6" name="Текст 22">
            <a:extLst>
              <a:ext uri="{FF2B5EF4-FFF2-40B4-BE49-F238E27FC236}">
                <a16:creationId xmlns:a16="http://schemas.microsoft.com/office/drawing/2014/main" xmlns="" id="{9F72BEB0-9B11-4205-B9FC-10E5201C813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21784" y="4917263"/>
            <a:ext cx="2251562" cy="310896"/>
          </a:xfrm>
          <a:prstGeom prst="rect">
            <a:avLst/>
          </a:prstGeom>
        </p:spPr>
        <p:txBody>
          <a:bodyPr rtlCol="0" anchor="t"/>
          <a:lstStyle>
            <a:lvl1pPr marL="0" indent="0" algn="ctr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accent3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cxnSp>
        <p:nvCxnSpPr>
          <p:cNvPr id="51" name="Прямая соединительная линия 50">
            <a:extLst>
              <a:ext uri="{FF2B5EF4-FFF2-40B4-BE49-F238E27FC236}">
                <a16:creationId xmlns:a16="http://schemas.microsoft.com/office/drawing/2014/main" xmlns="" id="{0E574CD7-C8A6-4F56-81B4-F72FB22E04D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844715" y="3977431"/>
            <a:ext cx="0" cy="415716"/>
          </a:xfrm>
          <a:prstGeom prst="line">
            <a:avLst/>
          </a:prstGeom>
          <a:ln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50FC7994-2504-4FF9-81F5-24405FEF066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347565" y="3977431"/>
            <a:ext cx="0" cy="415716"/>
          </a:xfrm>
          <a:prstGeom prst="line">
            <a:avLst/>
          </a:prstGeom>
          <a:ln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67837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акет с пятью столбц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8101351-79F8-4AD7-A22B-E7AFB1C699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4274260"/>
            <a:ext cx="12192000" cy="2583739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E09A49BC-8099-40DE-8210-5A1CBAA423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1"/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xmlns="" id="{45B7BBE6-4278-4E33-9044-72A2E0C0E40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8564" y="1585733"/>
            <a:ext cx="2065188" cy="3995918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xmlns="" id="{600E549E-0E7C-4599-B51C-97AA7E525CD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832832" y="1585733"/>
            <a:ext cx="2065188" cy="3995918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AF7C507F-AD4D-47B6-88C3-C1D0154FB7F2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063405" y="1585733"/>
            <a:ext cx="2065188" cy="3995918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xmlns="" id="{EA0266B1-BBD1-44C0-8D4C-4E651D320B7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293980" y="1585733"/>
            <a:ext cx="2065188" cy="3995918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xmlns="" id="{D71BB1CE-E3FA-4E7F-A54B-3FB675098A2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511052" y="1585733"/>
            <a:ext cx="2065188" cy="3995918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  <p:sp>
        <p:nvSpPr>
          <p:cNvPr id="23" name="Текст 22">
            <a:extLst>
              <a:ext uri="{FF2B5EF4-FFF2-40B4-BE49-F238E27FC236}">
                <a16:creationId xmlns:a16="http://schemas.microsoft.com/office/drawing/2014/main" xmlns="" id="{15D11F63-A3DB-4EB1-9148-6E8C6678D14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7843" y="2432304"/>
            <a:ext cx="1826631" cy="776287"/>
          </a:xfrm>
          <a:prstGeom prst="rect">
            <a:avLst/>
          </a:prstGeom>
        </p:spPr>
        <p:txBody>
          <a:bodyPr rtlCol="0" anchor="ctr"/>
          <a:lstStyle>
            <a:lvl1pPr marL="0" indent="0">
              <a:buNone/>
              <a:defRPr lang="ru-RU" sz="1800" cap="all" normalizeH="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29" name="Текст 22">
            <a:extLst>
              <a:ext uri="{FF2B5EF4-FFF2-40B4-BE49-F238E27FC236}">
                <a16:creationId xmlns:a16="http://schemas.microsoft.com/office/drawing/2014/main" xmlns="" id="{96E63495-7407-4360-95F6-82D0C68813B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7843" y="3429000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2" name="Текст 22">
            <a:extLst>
              <a:ext uri="{FF2B5EF4-FFF2-40B4-BE49-F238E27FC236}">
                <a16:creationId xmlns:a16="http://schemas.microsoft.com/office/drawing/2014/main" xmlns="" id="{3A879552-0B9C-48EC-8D07-A24DB252D63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52111" y="2432304"/>
            <a:ext cx="1826631" cy="776287"/>
          </a:xfrm>
          <a:prstGeom prst="rect">
            <a:avLst/>
          </a:prstGeom>
        </p:spPr>
        <p:txBody>
          <a:bodyPr rtlCol="0" anchor="ctr"/>
          <a:lstStyle>
            <a:lvl1pPr marL="0" indent="0">
              <a:buNone/>
              <a:defRPr lang="ru-RU" sz="18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3" name="Текст 22">
            <a:extLst>
              <a:ext uri="{FF2B5EF4-FFF2-40B4-BE49-F238E27FC236}">
                <a16:creationId xmlns:a16="http://schemas.microsoft.com/office/drawing/2014/main" xmlns="" id="{8337BD60-5C54-4FEC-A9D6-5C29EB94799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52111" y="3429000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4" name="Текст 22">
            <a:extLst>
              <a:ext uri="{FF2B5EF4-FFF2-40B4-BE49-F238E27FC236}">
                <a16:creationId xmlns:a16="http://schemas.microsoft.com/office/drawing/2014/main" xmlns="" id="{25F7073D-87C3-473A-9A04-748C3F682652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82684" y="2432304"/>
            <a:ext cx="1826631" cy="776287"/>
          </a:xfrm>
          <a:prstGeom prst="rect">
            <a:avLst/>
          </a:prstGeom>
        </p:spPr>
        <p:txBody>
          <a:bodyPr rtlCol="0" anchor="ctr"/>
          <a:lstStyle>
            <a:lvl1pPr marL="0" indent="0">
              <a:buNone/>
              <a:defRPr lang="ru-RU" sz="18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5" name="Текст 22">
            <a:extLst>
              <a:ext uri="{FF2B5EF4-FFF2-40B4-BE49-F238E27FC236}">
                <a16:creationId xmlns:a16="http://schemas.microsoft.com/office/drawing/2014/main" xmlns="" id="{5CB2BF3B-6E9D-4A28-A938-C9CC9E49648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82684" y="3429000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6" name="Текст 22">
            <a:extLst>
              <a:ext uri="{FF2B5EF4-FFF2-40B4-BE49-F238E27FC236}">
                <a16:creationId xmlns:a16="http://schemas.microsoft.com/office/drawing/2014/main" xmlns="" id="{94E179CD-2F9C-44FA-813E-253ACC4A97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413259" y="2432304"/>
            <a:ext cx="1826631" cy="776287"/>
          </a:xfrm>
          <a:prstGeom prst="rect">
            <a:avLst/>
          </a:prstGeom>
        </p:spPr>
        <p:txBody>
          <a:bodyPr rtlCol="0" anchor="ctr"/>
          <a:lstStyle>
            <a:lvl1pPr marL="0" indent="0">
              <a:buNone/>
              <a:defRPr lang="ru-RU" sz="18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7" name="Текст 22">
            <a:extLst>
              <a:ext uri="{FF2B5EF4-FFF2-40B4-BE49-F238E27FC236}">
                <a16:creationId xmlns:a16="http://schemas.microsoft.com/office/drawing/2014/main" xmlns="" id="{34D58360-D7DD-4F33-A29E-5F4835C2DC57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413259" y="3429000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8" name="Текст 22">
            <a:extLst>
              <a:ext uri="{FF2B5EF4-FFF2-40B4-BE49-F238E27FC236}">
                <a16:creationId xmlns:a16="http://schemas.microsoft.com/office/drawing/2014/main" xmlns="" id="{AA5A81E7-83B9-4A30-9A57-98FFF271606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30331" y="2432304"/>
            <a:ext cx="1826631" cy="776287"/>
          </a:xfrm>
          <a:prstGeom prst="rect">
            <a:avLst/>
          </a:prstGeom>
        </p:spPr>
        <p:txBody>
          <a:bodyPr rtlCol="0" anchor="ctr"/>
          <a:lstStyle>
            <a:lvl1pPr marL="0" indent="0">
              <a:buNone/>
              <a:defRPr lang="ru-RU" sz="1800" cap="all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  <p:sp>
        <p:nvSpPr>
          <p:cNvPr id="39" name="Текст 22">
            <a:extLst>
              <a:ext uri="{FF2B5EF4-FFF2-40B4-BE49-F238E27FC236}">
                <a16:creationId xmlns:a16="http://schemas.microsoft.com/office/drawing/2014/main" xmlns="" id="{C45C6D3E-88B9-42D5-9A94-6D2B9CA3CDD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630331" y="3429000"/>
            <a:ext cx="1826631" cy="1527689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14000"/>
              </a:lnSpc>
              <a:spcBef>
                <a:spcPts val="0"/>
              </a:spcBef>
              <a:buNone/>
              <a:defRPr lang="ru-RU" sz="1200" spc="5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/>
              <a:t>Добавьте текст</a:t>
            </a:r>
          </a:p>
        </p:txBody>
      </p:sp>
    </p:spTree>
    <p:extLst>
      <p:ext uri="{BB962C8B-B14F-4D97-AF65-F5344CB8AC3E}">
        <p14:creationId xmlns:p14="http://schemas.microsoft.com/office/powerpoint/2010/main" val="1374537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2">
            <a:extLst>
              <a:ext uri="{FF2B5EF4-FFF2-40B4-BE49-F238E27FC236}">
                <a16:creationId xmlns:a16="http://schemas.microsoft.com/office/drawing/2014/main" xmlns="" id="{A750E0F3-3708-7BB7-7A9E-123ED3BAC6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  <a:endParaRPr lang="ru-RU" dirty="0"/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6D283EBF-8FBA-4A7A-9DCE-23E0BF7F6AAC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069848" y="1664208"/>
            <a:ext cx="1408176" cy="246888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400"/>
            </a:lvl1pPr>
          </a:lstStyle>
          <a:p>
            <a:pPr rtl="0"/>
            <a:endParaRPr lang="ru-RU" dirty="0"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xmlns="" id="{48D76D02-A6E3-446F-B85B-CAD9ED06415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0664" y="4956048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9" name="Текст 17">
            <a:extLst>
              <a:ext uri="{FF2B5EF4-FFF2-40B4-BE49-F238E27FC236}">
                <a16:creationId xmlns:a16="http://schemas.microsoft.com/office/drawing/2014/main" xmlns="" id="{90954B1A-CAD7-4645-A1B3-1A5EFD54C97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40664" y="5431536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28" name="Рисунок 9">
            <a:extLst>
              <a:ext uri="{FF2B5EF4-FFF2-40B4-BE49-F238E27FC236}">
                <a16:creationId xmlns:a16="http://schemas.microsoft.com/office/drawing/2014/main" xmlns="" id="{D517EAC0-89E0-4247-B048-92F65C868A7E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3236976" y="1664208"/>
            <a:ext cx="1408176" cy="246888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400"/>
            </a:lvl1pPr>
          </a:lstStyle>
          <a:p>
            <a:pPr rtl="0"/>
            <a:endParaRPr lang="ru-RU" dirty="0"/>
          </a:p>
        </p:txBody>
      </p:sp>
      <p:sp>
        <p:nvSpPr>
          <p:cNvPr id="11" name="Текст 17">
            <a:extLst>
              <a:ext uri="{FF2B5EF4-FFF2-40B4-BE49-F238E27FC236}">
                <a16:creationId xmlns:a16="http://schemas.microsoft.com/office/drawing/2014/main" xmlns="" id="{7F5710E0-5399-4C8A-9D92-390195CB6F2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907792" y="4956048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2" name="Текст 17">
            <a:extLst>
              <a:ext uri="{FF2B5EF4-FFF2-40B4-BE49-F238E27FC236}">
                <a16:creationId xmlns:a16="http://schemas.microsoft.com/office/drawing/2014/main" xmlns="" id="{019883F1-27DD-46A1-AD71-3AE14256007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2907792" y="5431536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29" name="Рисунок 9">
            <a:extLst>
              <a:ext uri="{FF2B5EF4-FFF2-40B4-BE49-F238E27FC236}">
                <a16:creationId xmlns:a16="http://schemas.microsoft.com/office/drawing/2014/main" xmlns="" id="{7847BEB8-AC95-445E-AFB4-34B7658BB992}"/>
              </a:ext>
            </a:extLst>
          </p:cNvPr>
          <p:cNvSpPr>
            <a:spLocks noGrp="1"/>
          </p:cNvSpPr>
          <p:nvPr>
            <p:ph type="pic" sz="quarter" idx="39"/>
          </p:nvPr>
        </p:nvSpPr>
        <p:spPr>
          <a:xfrm>
            <a:off x="5404104" y="1664208"/>
            <a:ext cx="1408176" cy="246888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400"/>
            </a:lvl1pPr>
          </a:lstStyle>
          <a:p>
            <a:pPr rtl="0"/>
            <a:endParaRPr lang="ru-RU" dirty="0"/>
          </a:p>
        </p:txBody>
      </p:sp>
      <p:sp>
        <p:nvSpPr>
          <p:cNvPr id="14" name="Текст 17">
            <a:extLst>
              <a:ext uri="{FF2B5EF4-FFF2-40B4-BE49-F238E27FC236}">
                <a16:creationId xmlns:a16="http://schemas.microsoft.com/office/drawing/2014/main" xmlns="" id="{82B5CAB5-1932-4DC0-BBBD-8ABA7C5D5DE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074920" y="4956048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15" name="Текст 17">
            <a:extLst>
              <a:ext uri="{FF2B5EF4-FFF2-40B4-BE49-F238E27FC236}">
                <a16:creationId xmlns:a16="http://schemas.microsoft.com/office/drawing/2014/main" xmlns="" id="{E248F87C-2911-41CB-A4BD-6ECD4E13B8C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074920" y="5431536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7" name="Рисунок 9">
            <a:extLst>
              <a:ext uri="{FF2B5EF4-FFF2-40B4-BE49-F238E27FC236}">
                <a16:creationId xmlns:a16="http://schemas.microsoft.com/office/drawing/2014/main" xmlns="" id="{7B6B3681-1E21-44DA-AADA-F5E638A87423}"/>
              </a:ext>
            </a:extLst>
          </p:cNvPr>
          <p:cNvSpPr>
            <a:spLocks noGrp="1"/>
          </p:cNvSpPr>
          <p:nvPr>
            <p:ph type="pic" sz="quarter" idx="47"/>
          </p:nvPr>
        </p:nvSpPr>
        <p:spPr>
          <a:xfrm>
            <a:off x="7571232" y="1664208"/>
            <a:ext cx="1408176" cy="246888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400"/>
            </a:lvl1pPr>
          </a:lstStyle>
          <a:p>
            <a:pPr rtl="0"/>
            <a:endParaRPr lang="ru-RU" dirty="0"/>
          </a:p>
        </p:txBody>
      </p:sp>
      <p:sp>
        <p:nvSpPr>
          <p:cNvPr id="33" name="Текст 17">
            <a:extLst>
              <a:ext uri="{FF2B5EF4-FFF2-40B4-BE49-F238E27FC236}">
                <a16:creationId xmlns:a16="http://schemas.microsoft.com/office/drawing/2014/main" xmlns="" id="{2D88AD4B-15C6-42C2-B9A5-BD645DA67D7E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242048" y="4956048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34" name="Текст 17">
            <a:extLst>
              <a:ext uri="{FF2B5EF4-FFF2-40B4-BE49-F238E27FC236}">
                <a16:creationId xmlns:a16="http://schemas.microsoft.com/office/drawing/2014/main" xmlns="" id="{D79E337C-DD94-4BC6-9F28-69AC04CD2B3E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242048" y="5431536"/>
            <a:ext cx="2069690" cy="672127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8" name="Рисунок 9">
            <a:extLst>
              <a:ext uri="{FF2B5EF4-FFF2-40B4-BE49-F238E27FC236}">
                <a16:creationId xmlns:a16="http://schemas.microsoft.com/office/drawing/2014/main" xmlns="" id="{026B0125-C5D1-4397-BA37-9D1FCB7DA71E}"/>
              </a:ext>
            </a:extLst>
          </p:cNvPr>
          <p:cNvSpPr>
            <a:spLocks noGrp="1"/>
          </p:cNvSpPr>
          <p:nvPr>
            <p:ph type="pic" sz="quarter" idx="48"/>
          </p:nvPr>
        </p:nvSpPr>
        <p:spPr>
          <a:xfrm>
            <a:off x="9738360" y="1664208"/>
            <a:ext cx="1408176" cy="246888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400"/>
            </a:lvl1pPr>
          </a:lstStyle>
          <a:p>
            <a:pPr rtl="0"/>
            <a:endParaRPr lang="ru-RU" dirty="0"/>
          </a:p>
        </p:txBody>
      </p:sp>
      <p:sp>
        <p:nvSpPr>
          <p:cNvPr id="35" name="Текст 17">
            <a:extLst>
              <a:ext uri="{FF2B5EF4-FFF2-40B4-BE49-F238E27FC236}">
                <a16:creationId xmlns:a16="http://schemas.microsoft.com/office/drawing/2014/main" xmlns="" id="{A57BE95A-45E1-4F78-9162-0D9005657D7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9409176" y="4956048"/>
            <a:ext cx="2069690" cy="475149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buNone/>
              <a:defRPr lang="ru-RU" sz="1600" cap="all" spc="200" baseline="0">
                <a:solidFill>
                  <a:schemeClr val="accent3">
                    <a:lumMod val="75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имя</a:t>
            </a:r>
          </a:p>
        </p:txBody>
      </p:sp>
      <p:sp>
        <p:nvSpPr>
          <p:cNvPr id="36" name="Текст 17">
            <a:extLst>
              <a:ext uri="{FF2B5EF4-FFF2-40B4-BE49-F238E27FC236}">
                <a16:creationId xmlns:a16="http://schemas.microsoft.com/office/drawing/2014/main" xmlns="" id="{EF2F2B86-E2A2-406A-9EED-2FBD6601798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9409176" y="5431536"/>
            <a:ext cx="2069690" cy="695361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100000"/>
              </a:lnSpc>
              <a:buNone/>
              <a:defRPr lang="ru-RU" sz="1200" b="0" i="0" cap="none" spc="200" baseline="0"/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C3EAB4BA-80BD-7371-B929-19121B20BF3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0444748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xmlns="" id="{BD5AB06E-DF62-F8F9-5394-965FE9EF66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288188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2499703C-0E17-F953-C69A-F4BE3C334F54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099959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xmlns="" id="{964C6290-D338-8FBA-9D0B-CAF45DE68073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39717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xmlns="" id="{4104D8C7-8727-8343-DFC8-E415C809B7A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778565" y="4278429"/>
            <a:ext cx="0" cy="415716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5886F38-E337-4504-BF25-D65176023E6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3051314"/>
            <a:ext cx="12192000" cy="3806686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77292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ллаж из изображени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A198BF-0DCC-40E9-B9E5-892F3CCF543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9224" y="502920"/>
            <a:ext cx="5010912" cy="1627632"/>
          </a:xfrm>
          <a:prstGeom prst="rect">
            <a:avLst/>
          </a:prstGeom>
          <a:noFill/>
        </p:spPr>
        <p:txBody>
          <a:bodyPr lIns="91440" tIns="45720" rIns="91440" bIns="45720" rtlCol="0" anchor="t" anchorCtr="0"/>
          <a:lstStyle>
            <a:lvl1pPr>
              <a:defRPr lang="ru-RU"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</a:p>
        </p:txBody>
      </p:sp>
      <p:sp>
        <p:nvSpPr>
          <p:cNvPr id="15" name="Рисунок 2">
            <a:extLst>
              <a:ext uri="{FF2B5EF4-FFF2-40B4-BE49-F238E27FC236}">
                <a16:creationId xmlns:a16="http://schemas.microsoft.com/office/drawing/2014/main" xmlns="" id="{38C8EB8A-A968-4E47-AE69-9A01E7717EB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968496" y="2752344"/>
            <a:ext cx="3602736" cy="3255264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600" spc="400" baseline="0"/>
            </a:lvl1pPr>
          </a:lstStyle>
          <a:p>
            <a:pPr rtl="0"/>
            <a:endParaRPr lang="ru-RU" dirty="0"/>
          </a:p>
        </p:txBody>
      </p:sp>
      <p:sp>
        <p:nvSpPr>
          <p:cNvPr id="9" name="Текст 11">
            <a:extLst>
              <a:ext uri="{FF2B5EF4-FFF2-40B4-BE49-F238E27FC236}">
                <a16:creationId xmlns:a16="http://schemas.microsoft.com/office/drawing/2014/main" xmlns="" id="{FAD04F8B-0B18-4B5F-B3A8-8EEDC439F5F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90288" y="1911096"/>
            <a:ext cx="2350008" cy="996696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txBody>
          <a:bodyPr lIns="1371600" bIns="365760" rtlCol="0" anchor="ctr"/>
          <a:lstStyle>
            <a:lvl1pPr marL="0" indent="0" algn="l">
              <a:buNone/>
              <a:defRPr lang="ru-RU" sz="2000" i="0" cap="none" spc="200" baseline="0">
                <a:noFill/>
                <a:latin typeface="+mj-lt"/>
              </a:defRPr>
            </a:lvl1pPr>
          </a:lstStyle>
          <a:p>
            <a:pPr lvl="0" rtl="0"/>
            <a:r>
              <a:rPr lang="ru-RU"/>
              <a:t>Заголовок слайда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B1F8DE9-CF33-BBAF-FFA6-1487D09E6B02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946136" y="0"/>
            <a:ext cx="3602736" cy="3255264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600" spc="400" baseline="0"/>
            </a:lvl1pPr>
          </a:lstStyle>
          <a:p>
            <a:pPr rtl="0"/>
            <a:endParaRPr lang="ru-RU" dirty="0"/>
          </a:p>
        </p:txBody>
      </p:sp>
      <p:sp>
        <p:nvSpPr>
          <p:cNvPr id="4" name="Рисунок 2">
            <a:extLst>
              <a:ext uri="{FF2B5EF4-FFF2-40B4-BE49-F238E27FC236}">
                <a16:creationId xmlns:a16="http://schemas.microsoft.com/office/drawing/2014/main" xmlns="" id="{E37F6F0D-FCD4-63B1-5371-FFB63A75BBE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7946136" y="3602736"/>
            <a:ext cx="3602736" cy="3255264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z="1600" spc="400" baseline="0"/>
            </a:lvl1pPr>
          </a:lstStyle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930739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9A62FB8A-A588-91BB-620B-64E5D209028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498928"/>
            <a:ext cx="10515600" cy="567872"/>
          </a:xfrm>
          <a:prstGeom prst="rect">
            <a:avLst/>
          </a:prstGeom>
        </p:spPr>
        <p:txBody>
          <a:bodyPr rtlCol="0"/>
          <a:lstStyle>
            <a:lvl1pPr algn="ctr">
              <a:defRPr lang="ru-RU" sz="3200" cap="all" spc="200" baseline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pPr rtl="0"/>
            <a:r>
              <a:rPr lang="ru-RU"/>
              <a:t>Заголовок слайда</a:t>
            </a:r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7B9DAAC-E781-43E6-913C-893B8D6754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-1" y="1655546"/>
            <a:ext cx="12192001" cy="5202454"/>
          </a:xfrm>
          <a:prstGeom prst="rect">
            <a:avLst/>
          </a:prstGeom>
          <a:solidFill>
            <a:schemeClr val="tx2">
              <a:lumMod val="60000"/>
              <a:lumOff val="4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 rtl="0"/>
            <a:endParaRPr lang="ru-RU" dirty="0">
              <a:solidFill>
                <a:schemeClr val="accent3"/>
              </a:solidFill>
            </a:endParaRPr>
          </a:p>
        </p:txBody>
      </p:sp>
      <p:sp>
        <p:nvSpPr>
          <p:cNvPr id="9" name="Текст 14">
            <a:extLst>
              <a:ext uri="{FF2B5EF4-FFF2-40B4-BE49-F238E27FC236}">
                <a16:creationId xmlns:a16="http://schemas.microsoft.com/office/drawing/2014/main" xmlns="" id="{1C78864A-44CD-4C12-B023-C16330014BE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86584" y="2276856"/>
            <a:ext cx="2743200" cy="42236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11" name="Текст 17">
            <a:extLst>
              <a:ext uri="{FF2B5EF4-FFF2-40B4-BE49-F238E27FC236}">
                <a16:creationId xmlns:a16="http://schemas.microsoft.com/office/drawing/2014/main" xmlns="" id="{6D9CE0F4-78C6-4BD6-9C58-FDFC16FF09A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386584" y="2916936"/>
            <a:ext cx="2743200" cy="2560320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2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10" name="Текст 14">
            <a:extLst>
              <a:ext uri="{FF2B5EF4-FFF2-40B4-BE49-F238E27FC236}">
                <a16:creationId xmlns:a16="http://schemas.microsoft.com/office/drawing/2014/main" xmlns="" id="{B499BD94-B24B-4B23-9B87-81DF413EA4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8000" y="2276856"/>
            <a:ext cx="2743200" cy="42236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 algn="l">
              <a:buNone/>
              <a:defRPr lang="ru-RU" sz="2000" b="0" i="0" spc="200" baseline="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pPr lvl="0" rtl="0"/>
            <a:r>
              <a:rPr lang="ru-RU"/>
              <a:t>Щелкните, чтобы добавить подзаголовок здесь </a:t>
            </a:r>
          </a:p>
        </p:txBody>
      </p:sp>
      <p:sp>
        <p:nvSpPr>
          <p:cNvPr id="12" name="Текст 17">
            <a:extLst>
              <a:ext uri="{FF2B5EF4-FFF2-40B4-BE49-F238E27FC236}">
                <a16:creationId xmlns:a16="http://schemas.microsoft.com/office/drawing/2014/main" xmlns="" id="{6BC5A941-8EB4-4D4B-9671-6B8FA6447AB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858000" y="2916936"/>
            <a:ext cx="2743200" cy="2560320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Font typeface="Segoe UI Light" panose="020B0502040204020203" pitchFamily="34" charset="0"/>
              <a:buNone/>
              <a:defRPr lang="ru-RU" sz="1200" spc="50" baseline="0"/>
            </a:lvl1pPr>
          </a:lstStyle>
          <a:p>
            <a:pPr lvl="0" rtl="0"/>
            <a:r>
              <a:rPr lang="ru-RU"/>
              <a:t>Текст слайда</a:t>
            </a:r>
          </a:p>
        </p:txBody>
      </p:sp>
      <p:sp>
        <p:nvSpPr>
          <p:cNvPr id="4" name="Рисунок 5">
            <a:extLst>
              <a:ext uri="{FF2B5EF4-FFF2-40B4-BE49-F238E27FC236}">
                <a16:creationId xmlns:a16="http://schemas.microsoft.com/office/drawing/2014/main" xmlns="" id="{9C76B36E-858A-1EFF-2A70-C8D5ADDC0C8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5788241"/>
            <a:ext cx="12192000" cy="1069760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lang="ru-RU" spc="400" baseline="0"/>
            </a:lvl1pPr>
          </a:lstStyle>
          <a:p>
            <a:pPr rtl="0"/>
            <a:endParaRPr lang="ru-RU" dirty="0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xmlns="" id="{52777FD6-2BEA-C70A-1C6D-8885D53E9B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2470543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xmlns="" id="{47ABE26A-0746-BC10-0802-C29EAD6C233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6968402" y="2771478"/>
            <a:ext cx="607253" cy="0"/>
          </a:xfrm>
          <a:prstGeom prst="line">
            <a:avLst/>
          </a:prstGeom>
          <a:ln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917920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109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64" r:id="rId3"/>
    <p:sldLayoutId id="2147483657" r:id="rId4"/>
    <p:sldLayoutId id="2147483656" r:id="rId5"/>
    <p:sldLayoutId id="2147483652" r:id="rId6"/>
    <p:sldLayoutId id="2147483658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ru-RU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ru-RU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ru-RU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Текст 15">
            <a:extLst>
              <a:ext uri="{FF2B5EF4-FFF2-40B4-BE49-F238E27FC236}">
                <a16:creationId xmlns:a16="http://schemas.microsoft.com/office/drawing/2014/main" xmlns="" id="{A37C1019-D992-06C7-BBAF-C153A2F43F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0" y="0"/>
            <a:ext cx="6096000" cy="6858000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xmlns="" id="{A3D64C50-A740-468A-8AB6-F949358D8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52" y="188686"/>
            <a:ext cx="5278514" cy="2862225"/>
          </a:xfrm>
        </p:spPr>
        <p:txBody>
          <a:bodyPr rtlCol="0"/>
          <a:lstStyle>
            <a:defPPr>
              <a:defRPr lang="ru-RU"/>
            </a:defPPr>
          </a:lstStyle>
          <a:p>
            <a:pPr algn="ctr" rtl="0"/>
            <a:r>
              <a:rPr lang="ru-RU" sz="3200" b="1" dirty="0" smtClean="0"/>
              <a:t>Казанское суворовское военное ордена почёта училище</a:t>
            </a:r>
            <a:r>
              <a:rPr lang="ru-RU" sz="4800" dirty="0" smtClean="0"/>
              <a:t/>
            </a:r>
            <a:br>
              <a:rPr lang="ru-RU" sz="4800" dirty="0" smtClean="0"/>
            </a:br>
            <a:endParaRPr lang="ru-RU" sz="4800" dirty="0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28F94A06-38B8-4C8F-ABF0-FB763704D01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07686" y="2432769"/>
            <a:ext cx="5278514" cy="618142"/>
          </a:xfrm>
        </p:spPr>
        <p:txBody>
          <a:bodyPr rtlCol="0"/>
          <a:lstStyle>
            <a:defPPr>
              <a:defRPr lang="ru-RU"/>
            </a:defPPr>
          </a:lstStyle>
          <a:p>
            <a:pPr algn="ctr" rtl="0"/>
            <a:r>
              <a:rPr lang="ru-RU" sz="2400" dirty="0" smtClean="0"/>
              <a:t>Суворовцы 7-8 класса представляют команду:</a:t>
            </a:r>
          </a:p>
          <a:p>
            <a:pPr algn="ctr" rtl="0"/>
            <a:r>
              <a:rPr lang="ru-RU" sz="5400" dirty="0" smtClean="0"/>
              <a:t>КРЫЛЬЯ НАУКИ</a:t>
            </a:r>
          </a:p>
          <a:p>
            <a:pPr rtl="0"/>
            <a:endParaRPr lang="ru-RU" sz="2400" dirty="0"/>
          </a:p>
          <a:p>
            <a:pPr rtl="0"/>
            <a:endParaRPr lang="ru-RU" sz="2400" dirty="0" smtClean="0"/>
          </a:p>
          <a:p>
            <a:pPr rtl="0"/>
            <a:r>
              <a:rPr lang="ru-RU" sz="2400" dirty="0" smtClean="0"/>
              <a:t>Руководитель</a:t>
            </a:r>
            <a:r>
              <a:rPr lang="ru-RU" sz="2400" dirty="0" smtClean="0"/>
              <a:t>: преподаватель химии и биологии </a:t>
            </a:r>
            <a:r>
              <a:rPr lang="ru-RU" sz="2400" dirty="0" err="1" smtClean="0"/>
              <a:t>Нафигин</a:t>
            </a:r>
            <a:r>
              <a:rPr lang="ru-RU" sz="2400" dirty="0" smtClean="0"/>
              <a:t> Р.Р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9839" y="1395945"/>
            <a:ext cx="843927" cy="1036824"/>
          </a:xfrm>
          <a:prstGeom prst="rect">
            <a:avLst/>
          </a:prstGeom>
        </p:spPr>
      </p:pic>
      <p:pic>
        <p:nvPicPr>
          <p:cNvPr id="21" name="Рисунок 20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" t="14455" b="14687"/>
          <a:stretch/>
        </p:blipFill>
        <p:spPr>
          <a:xfrm rot="21153460">
            <a:off x="5812303" y="884295"/>
            <a:ext cx="5362291" cy="5099834"/>
          </a:xfrm>
          <a:custGeom>
            <a:avLst/>
            <a:gdLst>
              <a:gd name="connsiteX0" fmla="*/ 1916972 w 5203708"/>
              <a:gd name="connsiteY0" fmla="*/ 4076503 h 4949013"/>
              <a:gd name="connsiteX1" fmla="*/ 3072919 w 5203708"/>
              <a:gd name="connsiteY1" fmla="*/ 4076503 h 4949013"/>
              <a:gd name="connsiteX2" fmla="*/ 3218340 w 5203708"/>
              <a:gd name="connsiteY2" fmla="*/ 4221924 h 4949013"/>
              <a:gd name="connsiteX3" fmla="*/ 3218340 w 5203708"/>
              <a:gd name="connsiteY3" fmla="*/ 4803592 h 4949013"/>
              <a:gd name="connsiteX4" fmla="*/ 3072919 w 5203708"/>
              <a:gd name="connsiteY4" fmla="*/ 4949013 h 4949013"/>
              <a:gd name="connsiteX5" fmla="*/ 1916972 w 5203708"/>
              <a:gd name="connsiteY5" fmla="*/ 4949013 h 4949013"/>
              <a:gd name="connsiteX6" fmla="*/ 1771551 w 5203708"/>
              <a:gd name="connsiteY6" fmla="*/ 4803592 h 4949013"/>
              <a:gd name="connsiteX7" fmla="*/ 1771551 w 5203708"/>
              <a:gd name="connsiteY7" fmla="*/ 4221924 h 4949013"/>
              <a:gd name="connsiteX8" fmla="*/ 1916972 w 5203708"/>
              <a:gd name="connsiteY8" fmla="*/ 4076503 h 4949013"/>
              <a:gd name="connsiteX9" fmla="*/ 1982438 w 5203708"/>
              <a:gd name="connsiteY9" fmla="*/ 2609009 h 4949013"/>
              <a:gd name="connsiteX10" fmla="*/ 2983942 w 5203708"/>
              <a:gd name="connsiteY10" fmla="*/ 2609009 h 4949013"/>
              <a:gd name="connsiteX11" fmla="*/ 3218340 w 5203708"/>
              <a:gd name="connsiteY11" fmla="*/ 2843407 h 4949013"/>
              <a:gd name="connsiteX12" fmla="*/ 3218340 w 5203708"/>
              <a:gd name="connsiteY12" fmla="*/ 3780968 h 4949013"/>
              <a:gd name="connsiteX13" fmla="*/ 2983942 w 5203708"/>
              <a:gd name="connsiteY13" fmla="*/ 4015366 h 4949013"/>
              <a:gd name="connsiteX14" fmla="*/ 1982438 w 5203708"/>
              <a:gd name="connsiteY14" fmla="*/ 4015366 h 4949013"/>
              <a:gd name="connsiteX15" fmla="*/ 1748040 w 5203708"/>
              <a:gd name="connsiteY15" fmla="*/ 3780968 h 4949013"/>
              <a:gd name="connsiteX16" fmla="*/ 1748040 w 5203708"/>
              <a:gd name="connsiteY16" fmla="*/ 2843407 h 4949013"/>
              <a:gd name="connsiteX17" fmla="*/ 1982438 w 5203708"/>
              <a:gd name="connsiteY17" fmla="*/ 2609009 h 4949013"/>
              <a:gd name="connsiteX18" fmla="*/ 283509 w 5203708"/>
              <a:gd name="connsiteY18" fmla="*/ 2609009 h 4949013"/>
              <a:gd name="connsiteX19" fmla="*/ 1417511 w 5203708"/>
              <a:gd name="connsiteY19" fmla="*/ 2609009 h 4949013"/>
              <a:gd name="connsiteX20" fmla="*/ 1701020 w 5203708"/>
              <a:gd name="connsiteY20" fmla="*/ 2892518 h 4949013"/>
              <a:gd name="connsiteX21" fmla="*/ 1701020 w 5203708"/>
              <a:gd name="connsiteY21" fmla="*/ 4665504 h 4949013"/>
              <a:gd name="connsiteX22" fmla="*/ 1417511 w 5203708"/>
              <a:gd name="connsiteY22" fmla="*/ 4949013 h 4949013"/>
              <a:gd name="connsiteX23" fmla="*/ 283509 w 5203708"/>
              <a:gd name="connsiteY23" fmla="*/ 4949013 h 4949013"/>
              <a:gd name="connsiteX24" fmla="*/ 0 w 5203708"/>
              <a:gd name="connsiteY24" fmla="*/ 4665504 h 4949013"/>
              <a:gd name="connsiteX25" fmla="*/ 0 w 5203708"/>
              <a:gd name="connsiteY25" fmla="*/ 2892518 h 4949013"/>
              <a:gd name="connsiteX26" fmla="*/ 283509 w 5203708"/>
              <a:gd name="connsiteY26" fmla="*/ 2609009 h 4949013"/>
              <a:gd name="connsiteX27" fmla="*/ 234399 w 5203708"/>
              <a:gd name="connsiteY27" fmla="*/ 1141515 h 4949013"/>
              <a:gd name="connsiteX28" fmla="*/ 2983942 w 5203708"/>
              <a:gd name="connsiteY28" fmla="*/ 1141515 h 4949013"/>
              <a:gd name="connsiteX29" fmla="*/ 3218340 w 5203708"/>
              <a:gd name="connsiteY29" fmla="*/ 1375913 h 4949013"/>
              <a:gd name="connsiteX30" fmla="*/ 3218340 w 5203708"/>
              <a:gd name="connsiteY30" fmla="*/ 2313474 h 4949013"/>
              <a:gd name="connsiteX31" fmla="*/ 2983942 w 5203708"/>
              <a:gd name="connsiteY31" fmla="*/ 2547872 h 4949013"/>
              <a:gd name="connsiteX32" fmla="*/ 234399 w 5203708"/>
              <a:gd name="connsiteY32" fmla="*/ 2547872 h 4949013"/>
              <a:gd name="connsiteX33" fmla="*/ 1 w 5203708"/>
              <a:gd name="connsiteY33" fmla="*/ 2313474 h 4949013"/>
              <a:gd name="connsiteX34" fmla="*/ 1 w 5203708"/>
              <a:gd name="connsiteY34" fmla="*/ 1375913 h 4949013"/>
              <a:gd name="connsiteX35" fmla="*/ 234399 w 5203708"/>
              <a:gd name="connsiteY35" fmla="*/ 1141515 h 4949013"/>
              <a:gd name="connsiteX36" fmla="*/ 3608017 w 5203708"/>
              <a:gd name="connsiteY36" fmla="*/ 1140155 h 4949013"/>
              <a:gd name="connsiteX37" fmla="*/ 4884561 w 5203708"/>
              <a:gd name="connsiteY37" fmla="*/ 1140155 h 4949013"/>
              <a:gd name="connsiteX38" fmla="*/ 5203707 w 5203708"/>
              <a:gd name="connsiteY38" fmla="*/ 1459301 h 4949013"/>
              <a:gd name="connsiteX39" fmla="*/ 5203707 w 5203708"/>
              <a:gd name="connsiteY39" fmla="*/ 4629867 h 4949013"/>
              <a:gd name="connsiteX40" fmla="*/ 4884561 w 5203708"/>
              <a:gd name="connsiteY40" fmla="*/ 4949013 h 4949013"/>
              <a:gd name="connsiteX41" fmla="*/ 3608017 w 5203708"/>
              <a:gd name="connsiteY41" fmla="*/ 4949013 h 4949013"/>
              <a:gd name="connsiteX42" fmla="*/ 3288871 w 5203708"/>
              <a:gd name="connsiteY42" fmla="*/ 4629867 h 4949013"/>
              <a:gd name="connsiteX43" fmla="*/ 3288871 w 5203708"/>
              <a:gd name="connsiteY43" fmla="*/ 1459301 h 4949013"/>
              <a:gd name="connsiteX44" fmla="*/ 3608017 w 5203708"/>
              <a:gd name="connsiteY44" fmla="*/ 1140155 h 4949013"/>
              <a:gd name="connsiteX45" fmla="*/ 2098310 w 5203708"/>
              <a:gd name="connsiteY45" fmla="*/ 16180 h 4949013"/>
              <a:gd name="connsiteX46" fmla="*/ 5026338 w 5203708"/>
              <a:gd name="connsiteY46" fmla="*/ 16180 h 4949013"/>
              <a:gd name="connsiteX47" fmla="*/ 5203708 w 5203708"/>
              <a:gd name="connsiteY47" fmla="*/ 193550 h 4949013"/>
              <a:gd name="connsiteX48" fmla="*/ 5203708 w 5203708"/>
              <a:gd name="connsiteY48" fmla="*/ 903008 h 4949013"/>
              <a:gd name="connsiteX49" fmla="*/ 5026338 w 5203708"/>
              <a:gd name="connsiteY49" fmla="*/ 1080378 h 4949013"/>
              <a:gd name="connsiteX50" fmla="*/ 2098310 w 5203708"/>
              <a:gd name="connsiteY50" fmla="*/ 1080378 h 4949013"/>
              <a:gd name="connsiteX51" fmla="*/ 1920940 w 5203708"/>
              <a:gd name="connsiteY51" fmla="*/ 903008 h 4949013"/>
              <a:gd name="connsiteX52" fmla="*/ 1920940 w 5203708"/>
              <a:gd name="connsiteY52" fmla="*/ 193550 h 4949013"/>
              <a:gd name="connsiteX53" fmla="*/ 2098310 w 5203708"/>
              <a:gd name="connsiteY53" fmla="*/ 16180 h 4949013"/>
              <a:gd name="connsiteX54" fmla="*/ 182764 w 5203708"/>
              <a:gd name="connsiteY54" fmla="*/ 0 h 4949013"/>
              <a:gd name="connsiteX55" fmla="*/ 1648887 w 5203708"/>
              <a:gd name="connsiteY55" fmla="*/ 0 h 4949013"/>
              <a:gd name="connsiteX56" fmla="*/ 1831650 w 5203708"/>
              <a:gd name="connsiteY56" fmla="*/ 182763 h 4949013"/>
              <a:gd name="connsiteX57" fmla="*/ 1831650 w 5203708"/>
              <a:gd name="connsiteY57" fmla="*/ 913795 h 4949013"/>
              <a:gd name="connsiteX58" fmla="*/ 1648887 w 5203708"/>
              <a:gd name="connsiteY58" fmla="*/ 1096557 h 4949013"/>
              <a:gd name="connsiteX59" fmla="*/ 182764 w 5203708"/>
              <a:gd name="connsiteY59" fmla="*/ 1096557 h 4949013"/>
              <a:gd name="connsiteX60" fmla="*/ 1 w 5203708"/>
              <a:gd name="connsiteY60" fmla="*/ 913795 h 4949013"/>
              <a:gd name="connsiteX61" fmla="*/ 1 w 5203708"/>
              <a:gd name="connsiteY61" fmla="*/ 182763 h 4949013"/>
              <a:gd name="connsiteX62" fmla="*/ 182764 w 5203708"/>
              <a:gd name="connsiteY62" fmla="*/ 0 h 4949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</a:cxnLst>
            <a:rect l="l" t="t" r="r" b="b"/>
            <a:pathLst>
              <a:path w="5203708" h="4949013">
                <a:moveTo>
                  <a:pt x="1916972" y="4076503"/>
                </a:moveTo>
                <a:lnTo>
                  <a:pt x="3072919" y="4076503"/>
                </a:lnTo>
                <a:cubicBezTo>
                  <a:pt x="3153233" y="4076503"/>
                  <a:pt x="3218340" y="4141610"/>
                  <a:pt x="3218340" y="4221924"/>
                </a:cubicBezTo>
                <a:lnTo>
                  <a:pt x="3218340" y="4803592"/>
                </a:lnTo>
                <a:cubicBezTo>
                  <a:pt x="3218340" y="4883906"/>
                  <a:pt x="3153233" y="4949013"/>
                  <a:pt x="3072919" y="4949013"/>
                </a:cubicBezTo>
                <a:lnTo>
                  <a:pt x="1916972" y="4949013"/>
                </a:lnTo>
                <a:cubicBezTo>
                  <a:pt x="1836658" y="4949013"/>
                  <a:pt x="1771551" y="4883906"/>
                  <a:pt x="1771551" y="4803592"/>
                </a:cubicBezTo>
                <a:lnTo>
                  <a:pt x="1771551" y="4221924"/>
                </a:lnTo>
                <a:cubicBezTo>
                  <a:pt x="1771551" y="4141610"/>
                  <a:pt x="1836658" y="4076503"/>
                  <a:pt x="1916972" y="4076503"/>
                </a:cubicBezTo>
                <a:close/>
                <a:moveTo>
                  <a:pt x="1982438" y="2609009"/>
                </a:moveTo>
                <a:lnTo>
                  <a:pt x="2983942" y="2609009"/>
                </a:lnTo>
                <a:cubicBezTo>
                  <a:pt x="3113396" y="2609009"/>
                  <a:pt x="3218340" y="2713953"/>
                  <a:pt x="3218340" y="2843407"/>
                </a:cubicBezTo>
                <a:lnTo>
                  <a:pt x="3218340" y="3780968"/>
                </a:lnTo>
                <a:cubicBezTo>
                  <a:pt x="3218340" y="3910422"/>
                  <a:pt x="3113396" y="4015366"/>
                  <a:pt x="2983942" y="4015366"/>
                </a:cubicBezTo>
                <a:lnTo>
                  <a:pt x="1982438" y="4015366"/>
                </a:lnTo>
                <a:cubicBezTo>
                  <a:pt x="1852984" y="4015366"/>
                  <a:pt x="1748040" y="3910422"/>
                  <a:pt x="1748040" y="3780968"/>
                </a:cubicBezTo>
                <a:lnTo>
                  <a:pt x="1748040" y="2843407"/>
                </a:lnTo>
                <a:cubicBezTo>
                  <a:pt x="1748040" y="2713953"/>
                  <a:pt x="1852984" y="2609009"/>
                  <a:pt x="1982438" y="2609009"/>
                </a:cubicBezTo>
                <a:close/>
                <a:moveTo>
                  <a:pt x="283509" y="2609009"/>
                </a:moveTo>
                <a:lnTo>
                  <a:pt x="1417511" y="2609009"/>
                </a:lnTo>
                <a:cubicBezTo>
                  <a:pt x="1574089" y="2609009"/>
                  <a:pt x="1701020" y="2735940"/>
                  <a:pt x="1701020" y="2892518"/>
                </a:cubicBezTo>
                <a:lnTo>
                  <a:pt x="1701020" y="4665504"/>
                </a:lnTo>
                <a:cubicBezTo>
                  <a:pt x="1701020" y="4822082"/>
                  <a:pt x="1574089" y="4949013"/>
                  <a:pt x="1417511" y="4949013"/>
                </a:cubicBezTo>
                <a:lnTo>
                  <a:pt x="283509" y="4949013"/>
                </a:lnTo>
                <a:cubicBezTo>
                  <a:pt x="126931" y="4949013"/>
                  <a:pt x="0" y="4822082"/>
                  <a:pt x="0" y="4665504"/>
                </a:cubicBezTo>
                <a:lnTo>
                  <a:pt x="0" y="2892518"/>
                </a:lnTo>
                <a:cubicBezTo>
                  <a:pt x="0" y="2735940"/>
                  <a:pt x="126931" y="2609009"/>
                  <a:pt x="283509" y="2609009"/>
                </a:cubicBezTo>
                <a:close/>
                <a:moveTo>
                  <a:pt x="234399" y="1141515"/>
                </a:moveTo>
                <a:lnTo>
                  <a:pt x="2983942" y="1141515"/>
                </a:lnTo>
                <a:cubicBezTo>
                  <a:pt x="3113396" y="1141515"/>
                  <a:pt x="3218340" y="1246459"/>
                  <a:pt x="3218340" y="1375913"/>
                </a:cubicBezTo>
                <a:lnTo>
                  <a:pt x="3218340" y="2313474"/>
                </a:lnTo>
                <a:cubicBezTo>
                  <a:pt x="3218340" y="2442928"/>
                  <a:pt x="3113396" y="2547872"/>
                  <a:pt x="2983942" y="2547872"/>
                </a:cubicBezTo>
                <a:lnTo>
                  <a:pt x="234399" y="2547872"/>
                </a:lnTo>
                <a:cubicBezTo>
                  <a:pt x="104945" y="2547872"/>
                  <a:pt x="1" y="2442928"/>
                  <a:pt x="1" y="2313474"/>
                </a:cubicBezTo>
                <a:lnTo>
                  <a:pt x="1" y="1375913"/>
                </a:lnTo>
                <a:cubicBezTo>
                  <a:pt x="1" y="1246459"/>
                  <a:pt x="104945" y="1141515"/>
                  <a:pt x="234399" y="1141515"/>
                </a:cubicBezTo>
                <a:close/>
                <a:moveTo>
                  <a:pt x="3608017" y="1140155"/>
                </a:moveTo>
                <a:lnTo>
                  <a:pt x="4884561" y="1140155"/>
                </a:lnTo>
                <a:cubicBezTo>
                  <a:pt x="5060820" y="1140155"/>
                  <a:pt x="5203707" y="1283042"/>
                  <a:pt x="5203707" y="1459301"/>
                </a:cubicBezTo>
                <a:lnTo>
                  <a:pt x="5203707" y="4629867"/>
                </a:lnTo>
                <a:cubicBezTo>
                  <a:pt x="5203707" y="4806126"/>
                  <a:pt x="5060820" y="4949013"/>
                  <a:pt x="4884561" y="4949013"/>
                </a:cubicBezTo>
                <a:lnTo>
                  <a:pt x="3608017" y="4949013"/>
                </a:lnTo>
                <a:cubicBezTo>
                  <a:pt x="3431758" y="4949013"/>
                  <a:pt x="3288871" y="4806126"/>
                  <a:pt x="3288871" y="4629867"/>
                </a:cubicBezTo>
                <a:lnTo>
                  <a:pt x="3288871" y="1459301"/>
                </a:lnTo>
                <a:cubicBezTo>
                  <a:pt x="3288871" y="1283042"/>
                  <a:pt x="3431758" y="1140155"/>
                  <a:pt x="3608017" y="1140155"/>
                </a:cubicBezTo>
                <a:close/>
                <a:moveTo>
                  <a:pt x="2098310" y="16180"/>
                </a:moveTo>
                <a:lnTo>
                  <a:pt x="5026338" y="16180"/>
                </a:lnTo>
                <a:cubicBezTo>
                  <a:pt x="5124297" y="16180"/>
                  <a:pt x="5203708" y="95591"/>
                  <a:pt x="5203708" y="193550"/>
                </a:cubicBezTo>
                <a:lnTo>
                  <a:pt x="5203708" y="903008"/>
                </a:lnTo>
                <a:cubicBezTo>
                  <a:pt x="5203708" y="1000967"/>
                  <a:pt x="5124297" y="1080378"/>
                  <a:pt x="5026338" y="1080378"/>
                </a:cubicBezTo>
                <a:lnTo>
                  <a:pt x="2098310" y="1080378"/>
                </a:lnTo>
                <a:cubicBezTo>
                  <a:pt x="2000351" y="1080378"/>
                  <a:pt x="1920940" y="1000967"/>
                  <a:pt x="1920940" y="903008"/>
                </a:cubicBezTo>
                <a:lnTo>
                  <a:pt x="1920940" y="193550"/>
                </a:lnTo>
                <a:cubicBezTo>
                  <a:pt x="1920940" y="95591"/>
                  <a:pt x="2000351" y="16180"/>
                  <a:pt x="2098310" y="16180"/>
                </a:cubicBezTo>
                <a:close/>
                <a:moveTo>
                  <a:pt x="182764" y="0"/>
                </a:moveTo>
                <a:lnTo>
                  <a:pt x="1648887" y="0"/>
                </a:lnTo>
                <a:cubicBezTo>
                  <a:pt x="1749824" y="0"/>
                  <a:pt x="1831650" y="81826"/>
                  <a:pt x="1831650" y="182763"/>
                </a:cubicBezTo>
                <a:lnTo>
                  <a:pt x="1831650" y="913795"/>
                </a:lnTo>
                <a:cubicBezTo>
                  <a:pt x="1831650" y="1014732"/>
                  <a:pt x="1749824" y="1096557"/>
                  <a:pt x="1648887" y="1096557"/>
                </a:cubicBezTo>
                <a:lnTo>
                  <a:pt x="182764" y="1096557"/>
                </a:lnTo>
                <a:cubicBezTo>
                  <a:pt x="81827" y="1096557"/>
                  <a:pt x="1" y="1014732"/>
                  <a:pt x="1" y="913795"/>
                </a:cubicBezTo>
                <a:lnTo>
                  <a:pt x="1" y="182763"/>
                </a:lnTo>
                <a:cubicBezTo>
                  <a:pt x="1" y="81826"/>
                  <a:pt x="81827" y="0"/>
                  <a:pt x="18276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72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1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xmlns="" id="{A06A08D5-DE03-22B9-F70F-1D7F963E69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3835" y="413554"/>
            <a:ext cx="6654618" cy="1627632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sz="6000" u="sng" dirty="0" smtClean="0"/>
              <a:t>Крылья науки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32459">
            <a:off x="4356449" y="1459228"/>
            <a:ext cx="7360297" cy="4032163"/>
          </a:xfrm>
          <a:prstGeom prst="roundRect">
            <a:avLst>
              <a:gd name="adj" fmla="val 7825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</p:pic>
      <p:sp>
        <p:nvSpPr>
          <p:cNvPr id="4" name="Заголовок 2">
            <a:extLst>
              <a:ext uri="{FF2B5EF4-FFF2-40B4-BE49-F238E27FC236}">
                <a16:creationId xmlns:a16="http://schemas.microsoft.com/office/drawing/2014/main" xmlns="" id="{A06A08D5-DE03-22B9-F70F-1D7F963E6980}"/>
              </a:ext>
            </a:extLst>
          </p:cNvPr>
          <p:cNvSpPr txBox="1">
            <a:spLocks/>
          </p:cNvSpPr>
          <p:nvPr/>
        </p:nvSpPr>
        <p:spPr>
          <a:xfrm>
            <a:off x="-294203" y="1019552"/>
            <a:ext cx="5010912" cy="1627632"/>
          </a:xfrm>
          <a:prstGeom prst="rect">
            <a:avLst/>
          </a:prstGeom>
          <a:noFill/>
        </p:spPr>
        <p:txBody>
          <a:bodyPr lIns="91440" tIns="45720" rIns="91440" bIns="45720" rtlCol="0" anchor="t" anchorCtr="0"/>
          <a:lstStyle>
            <a:defPPr>
              <a:defRPr lang="ru-RU"/>
            </a:defPPr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3200" kern="1200" cap="all" spc="200" baseline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dirty="0" smtClean="0"/>
              <a:t/>
            </a:r>
            <a:br>
              <a:rPr lang="ru-RU" dirty="0" smtClean="0"/>
            </a:br>
            <a:r>
              <a:rPr lang="ru-RU" sz="5400" dirty="0" smtClean="0"/>
              <a:t>«Вместе к новым высотам»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lum contrast="20000"/>
          </a:blip>
          <a:stretch>
            <a:fillRect/>
          </a:stretch>
        </p:blipFill>
        <p:spPr>
          <a:xfrm rot="20873271">
            <a:off x="1553516" y="3741623"/>
            <a:ext cx="2827143" cy="2721429"/>
          </a:xfrm>
          <a:prstGeom prst="roundRect">
            <a:avLst>
              <a:gd name="adj" fmla="val 50000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1196675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pull dir="u"/>
      </p:transition>
    </mc:Choice>
    <mc:Fallback xmlns="">
      <p:transition spd="slow">
        <p:pull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>
            <a:extLst>
              <a:ext uri="{FF2B5EF4-FFF2-40B4-BE49-F238E27FC236}">
                <a16:creationId xmlns:a16="http://schemas.microsoft.com/office/drawing/2014/main" xmlns="" id="{3F856148-3910-0BC3-79A0-D0A794C6D5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909" y="2939796"/>
            <a:ext cx="4108805" cy="978408"/>
          </a:xfrm>
        </p:spPr>
        <p:txBody>
          <a:bodyPr rtlCol="0"/>
          <a:lstStyle>
            <a:defPPr>
              <a:defRPr lang="ru-RU"/>
            </a:defPPr>
          </a:lstStyle>
          <a:p>
            <a:r>
              <a:rPr lang="ru-RU" sz="3600" dirty="0" smtClean="0"/>
              <a:t>Казанский авиационный завод имени </a:t>
            </a:r>
            <a:r>
              <a:rPr lang="ru-RU" sz="3600" dirty="0"/>
              <a:t>С. П. </a:t>
            </a:r>
            <a:r>
              <a:rPr lang="ru-RU" sz="3600" dirty="0" smtClean="0"/>
              <a:t>Горбунова </a:t>
            </a:r>
            <a:r>
              <a:rPr lang="ru-RU" sz="3600" dirty="0"/>
              <a:t>— филиал ПАО «Туполев» </a:t>
            </a:r>
          </a:p>
        </p:txBody>
      </p:sp>
      <p:sp>
        <p:nvSpPr>
          <p:cNvPr id="8" name="Текст 7">
            <a:extLst>
              <a:ext uri="{FF2B5EF4-FFF2-40B4-BE49-F238E27FC236}">
                <a16:creationId xmlns:a16="http://schemas.microsoft.com/office/drawing/2014/main" xmlns="" id="{36E72FF0-3C0E-499A-8DA6-324675513B3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81714" y="1886858"/>
            <a:ext cx="7910286" cy="3396342"/>
          </a:xfrm>
        </p:spPr>
        <p:txBody>
          <a:bodyPr rtlCol="0"/>
          <a:lstStyle>
            <a:defPPr>
              <a:defRPr lang="ru-RU"/>
            </a:defPPr>
          </a:lstStyle>
          <a:p>
            <a:pPr marL="0" indent="0" algn="just">
              <a:buNone/>
            </a:pPr>
            <a:r>
              <a:rPr lang="ru-RU" sz="1800" dirty="0"/>
              <a:t>одно из крупнейших предприятий авиационной промышленности Российской Федерации, основанное в 1932 году в городе </a:t>
            </a:r>
            <a:r>
              <a:rPr lang="ru-RU" sz="1800" dirty="0" smtClean="0"/>
              <a:t>Казань. Сотрудничает </a:t>
            </a:r>
            <a:r>
              <a:rPr lang="ru-RU" sz="1800" dirty="0"/>
              <a:t>с более чем 600 зарубежными и отечественными </a:t>
            </a:r>
            <a:r>
              <a:rPr lang="ru-RU" sz="1800" dirty="0" smtClean="0"/>
              <a:t>предприятиями, производит военные и гражданские </a:t>
            </a:r>
            <a:r>
              <a:rPr lang="ru-RU" sz="1800" dirty="0"/>
              <a:t>самолёты, а также товары народного потребления. </a:t>
            </a:r>
            <a:r>
              <a:rPr lang="ru-RU" sz="1800" dirty="0" smtClean="0"/>
              <a:t>За свою вековую историю был награжден многими наградами за вклад в развитие и поддержании безопасности нашего государства.</a:t>
            </a:r>
            <a:endParaRPr lang="ru-RU" sz="1800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4281714" y="2017486"/>
            <a:ext cx="0" cy="31496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17903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4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Заголовок 56">
            <a:extLst>
              <a:ext uri="{FF2B5EF4-FFF2-40B4-BE49-F238E27FC236}">
                <a16:creationId xmlns:a16="http://schemas.microsoft.com/office/drawing/2014/main" xmlns="" id="{00326D99-DAD3-4FED-A95F-BFF05E5EF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332" y="2876054"/>
            <a:ext cx="6183085" cy="2862225"/>
          </a:xfrm>
        </p:spPr>
        <p:txBody>
          <a:bodyPr rtlCol="0"/>
          <a:lstStyle>
            <a:defPPr>
              <a:defRPr lang="ru-RU"/>
            </a:defPPr>
          </a:lstStyle>
          <a:p>
            <a:pPr algn="ctr"/>
            <a:r>
              <a:rPr lang="ru-RU" sz="3200" dirty="0"/>
              <a:t>Находится в восточной части </a:t>
            </a:r>
            <a:r>
              <a:rPr lang="ru-RU" sz="3200" dirty="0" smtClean="0"/>
              <a:t>города</a:t>
            </a:r>
            <a:r>
              <a:rPr lang="ru-RU" sz="3200" dirty="0"/>
              <a:t> </a:t>
            </a:r>
            <a:r>
              <a:rPr lang="ru-RU" sz="3200" dirty="0" smtClean="0"/>
              <a:t>Казани. </a:t>
            </a:r>
            <a:r>
              <a:rPr lang="ru-RU" sz="3200" dirty="0"/>
              <a:t>Имеет расположенный рядом </a:t>
            </a:r>
            <a:r>
              <a:rPr lang="ru-RU" sz="3200" dirty="0" smtClean="0"/>
              <a:t>заводской </a:t>
            </a:r>
            <a:r>
              <a:rPr lang="ru-RU" sz="3200" dirty="0"/>
              <a:t>аэродром «Борисоглебское».</a:t>
            </a:r>
            <a:br>
              <a:rPr lang="ru-RU" sz="3200" dirty="0"/>
            </a:br>
            <a:r>
              <a:rPr lang="ru-RU" sz="3200" dirty="0" smtClean="0"/>
              <a:t>является </a:t>
            </a:r>
            <a:r>
              <a:rPr lang="ru-RU" sz="3200" dirty="0"/>
              <a:t>одним из районообразующих предприятий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7264" y="145144"/>
            <a:ext cx="5255079" cy="2538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7263" y="2765077"/>
            <a:ext cx="5255079" cy="36937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6833554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9" name="Заголовок 558">
            <a:extLst>
              <a:ext uri="{FF2B5EF4-FFF2-40B4-BE49-F238E27FC236}">
                <a16:creationId xmlns:a16="http://schemas.microsoft.com/office/drawing/2014/main" xmlns="" id="{0DE1AE44-1E98-4843-AABC-CB5A884AA7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9516" y="261257"/>
            <a:ext cx="11061259" cy="1076968"/>
          </a:xfrm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 smtClean="0"/>
              <a:t>Выпускаемая продукция</a:t>
            </a:r>
            <a:endParaRPr lang="ru-RU" dirty="0"/>
          </a:p>
        </p:txBody>
      </p:sp>
      <p:sp>
        <p:nvSpPr>
          <p:cNvPr id="14" name="Текст 13">
            <a:extLst>
              <a:ext uri="{FF2B5EF4-FFF2-40B4-BE49-F238E27FC236}">
                <a16:creationId xmlns:a16="http://schemas.microsoft.com/office/drawing/2014/main" xmlns="" id="{D9036395-3643-4D4E-95D7-0B29D19C01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 rot="16200000">
            <a:off x="5090884" y="-243115"/>
            <a:ext cx="2010229" cy="12192000"/>
          </a:xfrm>
          <a:solidFill>
            <a:schemeClr val="accent1">
              <a:lumMod val="40000"/>
              <a:lumOff val="60000"/>
              <a:alpha val="50000"/>
            </a:schemeClr>
          </a:solidFill>
        </p:spPr>
        <p:txBody>
          <a:bodyPr rtlCol="0"/>
          <a:lstStyle>
            <a:defPPr>
              <a:defRPr lang="ru-RU"/>
            </a:defPPr>
          </a:lstStyle>
          <a:p>
            <a:pPr rtl="0"/>
            <a:r>
              <a:rPr lang="ru-RU" dirty="0"/>
              <a:t>Закат и </a:t>
            </a:r>
            <a:br>
              <a:rPr lang="ru-RU" dirty="0"/>
            </a:br>
            <a:r>
              <a:rPr lang="ru-RU" dirty="0"/>
              <a:t>море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17714" y="4949372"/>
            <a:ext cx="3730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ТУ – 160 - Самый большой в мире стратегический ракетоносец</a:t>
            </a:r>
            <a:endParaRPr lang="ru-RU" sz="2400" dirty="0"/>
          </a:p>
        </p:txBody>
      </p:sp>
      <p:sp>
        <p:nvSpPr>
          <p:cNvPr id="30" name="TextBox 29"/>
          <p:cNvSpPr txBox="1"/>
          <p:nvPr/>
        </p:nvSpPr>
        <p:spPr>
          <a:xfrm>
            <a:off x="4230914" y="4949371"/>
            <a:ext cx="37301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ТУ – 22М3 -не имеющий аналогов дальний многорежимный бомбардировщик</a:t>
            </a:r>
            <a:endParaRPr lang="ru-RU" sz="2400" dirty="0"/>
          </a:p>
        </p:txBody>
      </p:sp>
      <p:sp>
        <p:nvSpPr>
          <p:cNvPr id="31" name="TextBox 30"/>
          <p:cNvSpPr txBox="1"/>
          <p:nvPr/>
        </p:nvSpPr>
        <p:spPr>
          <a:xfrm>
            <a:off x="8178802" y="4949370"/>
            <a:ext cx="3730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ТУ – 214 Современный пассажирский  </a:t>
            </a:r>
            <a:r>
              <a:rPr lang="ru-RU" sz="2400" dirty="0" err="1" smtClean="0"/>
              <a:t>узкофюзеляжный</a:t>
            </a:r>
            <a:r>
              <a:rPr lang="ru-RU" sz="2400" dirty="0" smtClean="0"/>
              <a:t> самолет</a:t>
            </a:r>
            <a:endParaRPr lang="ru-RU" sz="2400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847" y="1845768"/>
            <a:ext cx="3749039" cy="24993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23000" endPos="20000" dist="5000" dir="5400000" sy="-100000" algn="bl" rotWithShape="0"/>
          </a:effectLst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78802" y="1840867"/>
            <a:ext cx="3744322" cy="25042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20000" endPos="20000" dist="5000" dir="5400000" sy="-100000" algn="bl" rotWithShape="0"/>
          </a:effectLst>
        </p:spPr>
      </p:pic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5"/>
          <a:srcRect r="11179"/>
          <a:stretch/>
        </p:blipFill>
        <p:spPr>
          <a:xfrm>
            <a:off x="4198258" y="1840867"/>
            <a:ext cx="3730172" cy="25042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20000" endPos="20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0720027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0"/>
                            </p:stCondLst>
                            <p:childTnLst>
                              <p:par>
                                <p:cTn id="22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9500"/>
                            </p:stCondLst>
                            <p:childTnLst>
                              <p:par>
                                <p:cTn id="35" presetID="3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1500"/>
                            </p:stCondLst>
                            <p:childTnLst>
                              <p:par>
                                <p:cTn id="42" presetID="42" presetClass="entr" presetSubtype="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9" grpId="0"/>
      <p:bldP spid="13" grpId="0"/>
      <p:bldP spid="30" grpId="0"/>
      <p:bldP spid="31" grpId="0"/>
    </p:bldLst>
  </p:timing>
</p:sld>
</file>

<file path=ppt/theme/theme1.xml><?xml version="1.0" encoding="utf-8"?>
<a:theme xmlns:a="http://schemas.openxmlformats.org/drawingml/2006/main" name="Тема Office">
  <a:themeElements>
    <a:clrScheme name="Custom 87">
      <a:dk1>
        <a:srgbClr val="000000"/>
      </a:dk1>
      <a:lt1>
        <a:srgbClr val="FFFFFF"/>
      </a:lt1>
      <a:dk2>
        <a:srgbClr val="BBAA9C"/>
      </a:dk2>
      <a:lt2>
        <a:srgbClr val="E7E6E6"/>
      </a:lt2>
      <a:accent1>
        <a:srgbClr val="668A60"/>
      </a:accent1>
      <a:accent2>
        <a:srgbClr val="702128"/>
      </a:accent2>
      <a:accent3>
        <a:srgbClr val="46708C"/>
      </a:accent3>
      <a:accent4>
        <a:srgbClr val="BB2606"/>
      </a:accent4>
      <a:accent5>
        <a:srgbClr val="F1910F"/>
      </a:accent5>
      <a:accent6>
        <a:srgbClr val="FBD5AD"/>
      </a:accent6>
      <a:hlink>
        <a:srgbClr val="6F2127"/>
      </a:hlink>
      <a:folHlink>
        <a:srgbClr val="BB2606"/>
      </a:folHlink>
    </a:clrScheme>
    <a:fontScheme name="Custom 24">
      <a:majorFont>
        <a:latin typeface="Segoe UI Light"/>
        <a:ea typeface=""/>
        <a:cs typeface=""/>
      </a:majorFont>
      <a:minorFont>
        <a:latin typeface="Segoe U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astal_Presentation_TM33468121_Win32_JC_SL_v3" id="{EB91EBED-606F-4526-98F2-0BC37D122083}" vid="{0066A017-97AF-4FCB-BD31-68FEF3C0112A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81</Words>
  <Application>Microsoft Office PowerPoint</Application>
  <PresentationFormat>Произвольный</PresentationFormat>
  <Paragraphs>20</Paragraphs>
  <Slides>5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Казанское суворовское военное ордена почёта училище </vt:lpstr>
      <vt:lpstr>Крылья науки  </vt:lpstr>
      <vt:lpstr>Казанский авиационный завод имени С. П. Горбунова — филиал ПАО «Туполев» </vt:lpstr>
      <vt:lpstr>Находится в восточной части города Казани. Имеет расположенный рядом заводской аэродром «Борисоглебское». является одним из районообразующих предприятий.</vt:lpstr>
      <vt:lpstr>Выпускаемая продукция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2023-02-03T18:15:18Z</dcterms:created>
  <dcterms:modified xsi:type="dcterms:W3CDTF">2024-11-27T08:26:24Z</dcterms:modified>
</cp:coreProperties>
</file>