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0%BB%D1%8E%D0%BA%D0%BE%D0%B7%D0%B0_(%D0%BF%D0%B5%D0%B2%D0%B8%D1%86%D0%B0)#cite_note-6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683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08520" y="0"/>
            <a:ext cx="7772400" cy="1470025"/>
          </a:xfrm>
        </p:spPr>
        <p:txBody>
          <a:bodyPr/>
          <a:lstStyle/>
          <a:p>
            <a:r>
              <a:rPr lang="ru-RU" dirty="0">
                <a:solidFill>
                  <a:srgbClr val="FFFF00"/>
                </a:solidFill>
                <a:latin typeface="Bahnschrift Condensed" pitchFamily="34" charset="0"/>
              </a:rPr>
              <a:t>Наталья Ильинична </a:t>
            </a:r>
            <a:r>
              <a:rPr lang="ru-RU" dirty="0" err="1">
                <a:solidFill>
                  <a:srgbClr val="FFFF00"/>
                </a:solidFill>
                <a:latin typeface="Bahnschrift Condensed" pitchFamily="34" charset="0"/>
              </a:rPr>
              <a:t>Ионова</a:t>
            </a:r>
            <a:endParaRPr lang="ru-RU" dirty="0">
              <a:solidFill>
                <a:srgbClr val="FFFF00"/>
              </a:solidFill>
              <a:latin typeface="Bahnschrift Condensed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916832"/>
            <a:ext cx="4584170" cy="4536504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 err="1">
                <a:solidFill>
                  <a:srgbClr val="FFFF00"/>
                </a:solidFill>
                <a:latin typeface="Bahnschrift Condensed" pitchFamily="34" charset="0"/>
              </a:rPr>
              <a:t>Глюко́за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 (псевдоним также стилизуется как </a:t>
            </a:r>
            <a:r>
              <a:rPr lang="ru-RU" sz="7200" b="1" dirty="0" err="1">
                <a:solidFill>
                  <a:srgbClr val="FFFF00"/>
                </a:solidFill>
                <a:latin typeface="Bahnschrift Condensed" pitchFamily="34" charset="0"/>
              </a:rPr>
              <a:t>Глюк’oZa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, настоящее имя — </a:t>
            </a:r>
            <a:r>
              <a:rPr lang="ru-RU" sz="7200" b="1" dirty="0" err="1">
                <a:solidFill>
                  <a:srgbClr val="FFFF00"/>
                </a:solidFill>
                <a:latin typeface="Bahnschrift Condensed" pitchFamily="34" charset="0"/>
              </a:rPr>
              <a:t>Ната́лья</a:t>
            </a:r>
            <a:r>
              <a:rPr lang="ru-RU" sz="7200" b="1" dirty="0">
                <a:solidFill>
                  <a:srgbClr val="FFFF00"/>
                </a:solidFill>
                <a:latin typeface="Bahnschrift Condensed" pitchFamily="34" charset="0"/>
              </a:rPr>
              <a:t> </a:t>
            </a:r>
            <a:r>
              <a:rPr lang="ru-RU" sz="7200" b="1" dirty="0" err="1">
                <a:solidFill>
                  <a:srgbClr val="FFFF00"/>
                </a:solidFill>
                <a:latin typeface="Bahnschrift Condensed" pitchFamily="34" charset="0"/>
              </a:rPr>
              <a:t>Ильи́нична</a:t>
            </a:r>
            <a:r>
              <a:rPr lang="ru-RU" sz="7200" b="1" dirty="0">
                <a:solidFill>
                  <a:srgbClr val="FFFF00"/>
                </a:solidFill>
                <a:latin typeface="Bahnschrift Condensed" pitchFamily="34" charset="0"/>
              </a:rPr>
              <a:t> </a:t>
            </a:r>
            <a:r>
              <a:rPr lang="ru-RU" sz="7200" b="1" dirty="0" err="1">
                <a:solidFill>
                  <a:srgbClr val="FFFF00"/>
                </a:solidFill>
                <a:latin typeface="Bahnschrift Condensed" pitchFamily="34" charset="0"/>
              </a:rPr>
              <a:t>Чистяко́ва-Ио́нова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; род. 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7 июня 1986,Москва)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 — российская поп-певица, актриса кино и озвучивания, телеведущая.</a:t>
            </a:r>
          </a:p>
          <a:p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Дебютный альбом певицы 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«</a:t>
            </a:r>
            <a:r>
              <a:rPr lang="ru-RU" sz="7200" b="1" dirty="0">
                <a:solidFill>
                  <a:srgbClr val="FFFF00"/>
                </a:solidFill>
                <a:latin typeface="Bahnschrift Condensed" pitchFamily="34" charset="0"/>
              </a:rPr>
              <a:t>Глюк’</a:t>
            </a:r>
            <a:r>
              <a:rPr lang="en-US" sz="7200" b="1" dirty="0" err="1" smtClean="0">
                <a:solidFill>
                  <a:srgbClr val="FFFF00"/>
                </a:solidFill>
                <a:latin typeface="Bahnschrift Condensed" pitchFamily="34" charset="0"/>
              </a:rPr>
              <a:t>oZa</a:t>
            </a:r>
            <a:r>
              <a:rPr lang="en-US" sz="7200" b="1" dirty="0" smtClean="0">
                <a:solidFill>
                  <a:srgbClr val="FFFF00"/>
                </a:solidFill>
                <a:latin typeface="Bahnschrift Condensed" pitchFamily="34" charset="0"/>
              </a:rPr>
              <a:t> Nostra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» 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был признан лучшим альбомом 2004 года по версии премии 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«</a:t>
            </a:r>
            <a:r>
              <a:rPr lang="ru-RU" sz="7200" dirty="0" err="1" smtClean="0">
                <a:solidFill>
                  <a:srgbClr val="FFFF00"/>
                </a:solidFill>
                <a:latin typeface="Bahnschrift Condensed" pitchFamily="34" charset="0"/>
              </a:rPr>
              <a:t>Рекордъ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», 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а </a:t>
            </a:r>
            <a:r>
              <a:rPr lang="ru-RU" sz="7200" dirty="0" err="1">
                <a:solidFill>
                  <a:srgbClr val="FFFF00"/>
                </a:solidFill>
                <a:latin typeface="Bahnschrift Condensed" pitchFamily="34" charset="0"/>
              </a:rPr>
              <a:t>синглы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 «Невеста» и «Ненавижу» возглавили 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хит-парады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 России и 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Украине.</a:t>
            </a:r>
            <a:endParaRPr lang="ru-RU" sz="7200" dirty="0">
              <a:solidFill>
                <a:srgbClr val="FFFF00"/>
              </a:solidFill>
              <a:latin typeface="Bahnschrift Condensed" pitchFamily="34" charset="0"/>
            </a:endParaRPr>
          </a:p>
          <a:p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За время карьеры достигла популярности в 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СНГ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 и других странах 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Восточной Европы, 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является 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лауреатом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 многих российских и международных музыкальных наград, в том числе премий 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«Звуковая дорожка», «Премия МУЗ-ТВ», «Золотой граммофон», «</a:t>
            </a:r>
            <a:r>
              <a:rPr lang="en-US" sz="7200" dirty="0" smtClean="0">
                <a:solidFill>
                  <a:srgbClr val="FFFF00"/>
                </a:solidFill>
                <a:latin typeface="Bahnschrift Condensed" pitchFamily="34" charset="0"/>
              </a:rPr>
              <a:t>MTV Music Europe Awards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»</a:t>
            </a:r>
            <a:r>
              <a:rPr lang="ru-RU" sz="7200" dirty="0">
                <a:solidFill>
                  <a:srgbClr val="FFFF00"/>
                </a:solidFill>
                <a:latin typeface="Bahnschrift Condensed" pitchFamily="34" charset="0"/>
              </a:rPr>
              <a:t> и фестиваля </a:t>
            </a:r>
            <a:r>
              <a:rPr lang="ru-RU" sz="7200" dirty="0" smtClean="0">
                <a:solidFill>
                  <a:srgbClr val="FFFF00"/>
                </a:solidFill>
                <a:latin typeface="Bahnschrift Condensed" pitchFamily="34" charset="0"/>
              </a:rPr>
              <a:t>«Песня года»</a:t>
            </a:r>
            <a:r>
              <a:rPr lang="ru-RU" sz="7200" u="sng" baseline="30000" dirty="0" smtClean="0">
                <a:solidFill>
                  <a:srgbClr val="FFFF00"/>
                </a:solidFill>
                <a:latin typeface="Bahnschrift Condensed" pitchFamily="34" charset="0"/>
                <a:hlinkClick r:id="rId3"/>
              </a:rPr>
              <a:t>[</a:t>
            </a:r>
            <a:endParaRPr lang="ru-RU" sz="7200" dirty="0">
              <a:solidFill>
                <a:srgbClr val="FFFF00"/>
              </a:solidFill>
              <a:latin typeface="Bahnschrift Condensed" pitchFamily="34" charset="0"/>
            </a:endParaRPr>
          </a:p>
          <a:p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772816"/>
            <a:ext cx="3644870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9099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736"/>
            <a:ext cx="9167813" cy="6871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4294967295"/>
          </p:nvPr>
        </p:nvSpPr>
        <p:spPr>
          <a:xfrm>
            <a:off x="-108520" y="692696"/>
            <a:ext cx="3888432" cy="6165304"/>
          </a:xfrm>
        </p:spPr>
        <p:txBody>
          <a:bodyPr>
            <a:normAutofit fontScale="25000" lnSpcReduction="20000"/>
          </a:bodyPr>
          <a:lstStyle/>
          <a:p>
            <a:r>
              <a:rPr lang="ru-RU" sz="9600" dirty="0">
                <a:solidFill>
                  <a:srgbClr val="FFFF00"/>
                </a:solidFill>
                <a:latin typeface="Bahnschrift Condensed" pitchFamily="34" charset="0"/>
              </a:rPr>
              <a:t>Певица Глюкоза снималась в «Ералаше».</a:t>
            </a:r>
          </a:p>
          <a:p>
            <a:r>
              <a:rPr lang="ru-RU" sz="9600" dirty="0">
                <a:solidFill>
                  <a:srgbClr val="FFFF00"/>
                </a:solidFill>
                <a:latin typeface="Bahnschrift Condensed" pitchFamily="34" charset="0"/>
              </a:rPr>
              <a:t>Один из авторов киножурнала, Борис </a:t>
            </a:r>
            <a:r>
              <a:rPr lang="ru-RU" sz="9600" dirty="0" err="1">
                <a:solidFill>
                  <a:srgbClr val="FFFF00"/>
                </a:solidFill>
                <a:latin typeface="Bahnschrift Condensed" pitchFamily="34" charset="0"/>
              </a:rPr>
              <a:t>Грачевский</a:t>
            </a:r>
            <a:r>
              <a:rPr lang="ru-RU" sz="9600" dirty="0">
                <a:solidFill>
                  <a:srgbClr val="FFFF00"/>
                </a:solidFill>
                <a:latin typeface="Bahnschrift Condensed" pitchFamily="34" charset="0"/>
              </a:rPr>
              <a:t>, вспоминал, что Глюкоза была яркой звездой «Ералаша». В возрасте 11 лет она пришла на кастинг, и её взяли только потому, что посчитали симпатичной.</a:t>
            </a:r>
          </a:p>
          <a:p>
            <a:r>
              <a:rPr lang="ru-RU" sz="9600" dirty="0">
                <a:solidFill>
                  <a:srgbClr val="FFFF00"/>
                </a:solidFill>
                <a:latin typeface="Bahnschrift Condensed" pitchFamily="34" charset="0"/>
              </a:rPr>
              <a:t>Девочке сначала хотели отдать второстепенную роль, но затем она так разошлась, что её сделали главной героиней. </a:t>
            </a:r>
            <a:r>
              <a:rPr lang="ru-RU" sz="9600" dirty="0" err="1">
                <a:solidFill>
                  <a:srgbClr val="FFFF00"/>
                </a:solidFill>
                <a:latin typeface="Bahnschrift Condensed" pitchFamily="34" charset="0"/>
              </a:rPr>
              <a:t>Грачевский</a:t>
            </a:r>
            <a:r>
              <a:rPr lang="ru-RU" sz="9600" dirty="0">
                <a:solidFill>
                  <a:srgbClr val="FFFF00"/>
                </a:solidFill>
                <a:latin typeface="Bahnschrift Condensed" pitchFamily="34" charset="0"/>
              </a:rPr>
              <a:t> со смехом рассказывал, что она даже не поняла, что играет центрального персонажа</a:t>
            </a:r>
            <a:r>
              <a:rPr lang="ru-RU" sz="7400" dirty="0">
                <a:solidFill>
                  <a:srgbClr val="FFFF00"/>
                </a:solidFill>
                <a:latin typeface="Bahnschrift Condensed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89400"/>
            <a:ext cx="4067175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297552"/>
            <a:ext cx="3956947" cy="341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813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96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924944"/>
            <a:ext cx="2736304" cy="1143000"/>
          </a:xfrm>
        </p:spPr>
        <p:txBody>
          <a:bodyPr>
            <a:noAutofit/>
          </a:bodyPr>
          <a:lstStyle/>
          <a:p>
            <a:pPr algn="l"/>
            <a:r>
              <a:rPr lang="ru-RU" sz="3200" dirty="0">
                <a:solidFill>
                  <a:srgbClr val="FFFF00"/>
                </a:solidFill>
                <a:latin typeface="Bahnschrift Condensed" pitchFamily="34" charset="0"/>
              </a:rPr>
              <a:t>Сейчас Глюкоза продолжает иногда играть в кино, но большую часть времени уделяет певческой карьере. В год певица выпускает до 5 </a:t>
            </a:r>
            <a:r>
              <a:rPr lang="ru-RU" sz="3200" dirty="0" err="1">
                <a:solidFill>
                  <a:srgbClr val="FFFF00"/>
                </a:solidFill>
                <a:latin typeface="Bahnschrift Condensed" pitchFamily="34" charset="0"/>
              </a:rPr>
              <a:t>синглов</a:t>
            </a:r>
            <a:r>
              <a:rPr lang="ru-RU" sz="3200" dirty="0">
                <a:solidFill>
                  <a:srgbClr val="FFFF00"/>
                </a:solidFill>
                <a:latin typeface="Bahnschrift Condensed" pitchFamily="34" charset="0"/>
              </a:rPr>
              <a:t>, которые моментально становятся хитами.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0"/>
            <a:ext cx="3168352" cy="337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564740"/>
            <a:ext cx="37338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85522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2856" y="57150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rgbClr val="FFFF00"/>
                </a:solidFill>
              </a:rPr>
              <a:t>Подготовили: Колмаков Е.В.</a:t>
            </a:r>
            <a:br>
              <a:rPr lang="ru-RU" dirty="0" smtClean="0">
                <a:solidFill>
                  <a:srgbClr val="FFFF00"/>
                </a:solidFill>
              </a:rPr>
            </a:br>
            <a:r>
              <a:rPr lang="ru-RU" dirty="0" err="1" smtClean="0">
                <a:solidFill>
                  <a:srgbClr val="FFFF00"/>
                </a:solidFill>
              </a:rPr>
              <a:t>Трубицин</a:t>
            </a:r>
            <a:r>
              <a:rPr lang="ru-RU" dirty="0" smtClean="0">
                <a:solidFill>
                  <a:srgbClr val="FFFF00"/>
                </a:solidFill>
              </a:rPr>
              <a:t> А.А.</a:t>
            </a: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9306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117</Words>
  <Application>Microsoft Office PowerPoint</Application>
  <PresentationFormat>Экран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Наталья Ильинична Ионова</vt:lpstr>
      <vt:lpstr>Презентация PowerPoint</vt:lpstr>
      <vt:lpstr>Сейчас Глюкоза продолжает иногда играть в кино, но большую часть времени уделяет певческой карьере. В год певица выпускает до 5 синглов, которые моментально становятся хитами.</vt:lpstr>
      <vt:lpstr>Подготовили: Колмаков Е.В. Трубицин А.А.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Наталья Ильинична Ионова</dc:title>
  <dc:creator>Колмаков Елисей Витальевич</dc:creator>
  <cp:lastModifiedBy>Колмаков Елисей Витальевич</cp:lastModifiedBy>
  <cp:revision>4</cp:revision>
  <dcterms:created xsi:type="dcterms:W3CDTF">2024-05-19T09:59:04Z</dcterms:created>
  <dcterms:modified xsi:type="dcterms:W3CDTF">2024-05-29T05:29:14Z</dcterms:modified>
</cp:coreProperties>
</file>