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3" r:id="rId5"/>
    <p:sldId id="258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08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97820"/>
            <a:ext cx="8352928" cy="16220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Команда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«Кронштадтские гардемарины»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1277" y="3579862"/>
            <a:ext cx="7772400" cy="13144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Возрастная группа: 7-9 классы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Руководитель: Соколова Юлия Николаевна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397491"/>
            <a:ext cx="69105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Федеральное государственное казенное образовательное учреждение «Кронштадтский морской кадетский корпус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Министерства обороны Российской Федерации»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49862"/>
            <a:ext cx="792088" cy="103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841" y="411163"/>
            <a:ext cx="4871155" cy="2740025"/>
          </a:xfr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79512" y="3579862"/>
            <a:ext cx="8784976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Segoe Script" panose="030B0504020000000003" pitchFamily="66" charset="0"/>
                <a:cs typeface="Arial" panose="020B0604020202020204" pitchFamily="34" charset="0"/>
              </a:rPr>
              <a:t>Девиз: «Жизнь – Родине, честь – никому!»</a:t>
            </a:r>
            <a:endParaRPr lang="ru-RU" sz="2700" b="1" dirty="0">
              <a:solidFill>
                <a:schemeClr val="tx1"/>
              </a:solidFill>
              <a:latin typeface="Segoe Script" panose="030B0504020000000003" pitchFamily="66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33487" y="410851"/>
            <a:ext cx="2715766" cy="2715766"/>
            <a:chOff x="233487" y="410851"/>
            <a:chExt cx="2715766" cy="2715766"/>
          </a:xfrm>
        </p:grpSpPr>
        <p:pic>
          <p:nvPicPr>
            <p:cNvPr id="2" name="Picture 2" descr="G:\Конкурсы\Креативный марафон\19.11.24\aa066398a67711efa983c2a772d65421_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487" y="410851"/>
              <a:ext cx="2715766" cy="2715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1115616" y="2863229"/>
              <a:ext cx="936104" cy="140569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КМКВК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0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4434" y="843558"/>
            <a:ext cx="4121794" cy="118813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«Кронштадтский морской завод»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крупнейшее судоремонтное предприятие Северо-Западного региона России. Основан в 1858 году.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0098" b="8500"/>
          <a:stretch/>
        </p:blipFill>
        <p:spPr>
          <a:xfrm>
            <a:off x="257152" y="411510"/>
            <a:ext cx="4326289" cy="2347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7878" b="15345"/>
          <a:stretch/>
        </p:blipFill>
        <p:spPr>
          <a:xfrm>
            <a:off x="4808039" y="2859782"/>
            <a:ext cx="4239707" cy="1728192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52101" y="3112609"/>
            <a:ext cx="4434978" cy="16504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Предприятие выполняет комплексный ремонт кораблей и судов всех типов, а также ремонт дизельных и газотурбинных двигателей. Ремонтируется более 120 кораблей за год. Основные заказчики — Балтийский и Северный флот,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ЛенВМБ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46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494"/>
            <a:ext cx="4752528" cy="216024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ХIХ и в начале ХХ века в его доках достраивались и ремонтировались первые отечественные броненосцы, линкоры «Севастополь», «Петропавловск», «Гангут», «Полтава», крейсеры «Аврора», «Варяг», «Дмитрий Донской», «Рюрик», эсминцы типа «Новик», подводные лодки типа «Барс» и другие прославленные боевые корабли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15770" y="521658"/>
            <a:ext cx="4546848" cy="1872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1920-е годы завод восстанавливал корабли для молодого красного флота, в 1930-е подготовил ледокол «Красин» к походу для спасения экспедиции с раздавленного льдами парохода «Челюскин», а ледокол «Ермак» — для снятия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папанинцев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 дрейфующей в Гренландском море льдины.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691680" y="623207"/>
            <a:ext cx="4752528" cy="11338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годы Великой Отечественной войны на протяжении трех лет завод находился на линии вражеского огня, но ни на день не прекращал работу по ремонту кораблей и судов.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260" y="247572"/>
            <a:ext cx="3457938" cy="2153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10" y="2555954"/>
            <a:ext cx="3312368" cy="2561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634" y="2546989"/>
            <a:ext cx="3199184" cy="25446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6346" y="206475"/>
            <a:ext cx="3680852" cy="2455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154" y="2615324"/>
            <a:ext cx="4792575" cy="23962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797" y="1944611"/>
            <a:ext cx="4387631" cy="2901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4194" y="1944611"/>
            <a:ext cx="4349423" cy="290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2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4" grpId="1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843558"/>
            <a:ext cx="4968552" cy="36004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0" indent="45720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знаменит своими историческими сухими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доками.</a:t>
            </a:r>
          </a:p>
          <a:p>
            <a:pPr marL="0" indent="457200" algn="just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Значимыми вехами в новейшей истории КМЗ стали проведенные в 2014—2016 годах капитальные ремонты ледокола «Красин» и крейсера «Аврора» с полным восстановлением их технического состояния.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декабре 2019 года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отремонтированное океанографическое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исследовательское судно «Адмирал Владимирский» отправилось в кругосветное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путешествие,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 в 2022-м из заводского дока вышел капитально отремонтированный первый отечественный подводный атомоход К-3 «Ленинский комсомол».</a:t>
            </a:r>
          </a:p>
          <a:p>
            <a:pPr marL="0" indent="45720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759308"/>
            <a:ext cx="3719416" cy="20882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95486"/>
            <a:ext cx="3719416" cy="231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3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299</Words>
  <Application>Microsoft Office PowerPoint</Application>
  <PresentationFormat>Экран (16:9)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Команда  «Кронштадтские гардемарины»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Соколова Юлия Николаевна</dc:creator>
  <cp:lastModifiedBy>Юлия Николаевна Соколова</cp:lastModifiedBy>
  <cp:revision>23</cp:revision>
  <dcterms:created xsi:type="dcterms:W3CDTF">2024-11-12T07:07:44Z</dcterms:created>
  <dcterms:modified xsi:type="dcterms:W3CDTF">2024-11-21T05:12:43Z</dcterms:modified>
</cp:coreProperties>
</file>