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92" r:id="rId2"/>
    <p:sldId id="256" r:id="rId3"/>
    <p:sldId id="257" r:id="rId4"/>
    <p:sldId id="258" r:id="rId5"/>
    <p:sldId id="259" r:id="rId6"/>
    <p:sldId id="260" r:id="rId7"/>
    <p:sldId id="261" r:id="rId8"/>
    <p:sldId id="264" r:id="rId9"/>
    <p:sldId id="265" r:id="rId10"/>
    <p:sldId id="266" r:id="rId11"/>
    <p:sldId id="267" r:id="rId12"/>
    <p:sldId id="268" r:id="rId13"/>
    <p:sldId id="271" r:id="rId14"/>
    <p:sldId id="272" r:id="rId15"/>
    <p:sldId id="273" r:id="rId16"/>
    <p:sldId id="274" r:id="rId17"/>
    <p:sldId id="275" r:id="rId18"/>
    <p:sldId id="278" r:id="rId19"/>
    <p:sldId id="279" r:id="rId20"/>
    <p:sldId id="280" r:id="rId21"/>
    <p:sldId id="281" r:id="rId22"/>
    <p:sldId id="283" r:id="rId23"/>
  </p:sldIdLst>
  <p:sldSz cx="12192000" cy="6858000"/>
  <p:notesSz cx="6858000" cy="9144000"/>
  <p:custDataLst>
    <p:tags r:id="rId25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1135EB-A87F-445C-8F45-6A070E21BA82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577F41-E331-4245-85F8-8CB53CD9C4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1119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79519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98823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86652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31357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14680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7857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35918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330151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735260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096867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67403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34943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41742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4779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20704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55947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70721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44853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54617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17534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99919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7376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722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7577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0988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8256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9547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2540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346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0235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315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0693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70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15000"/>
                    </a14:imgEffect>
                    <a14:imgEffect>
                      <a14:brightnessContrast bright="21000" contrast="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69AF2A-1DFE-4284-9BA0-38E327E9BDA1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756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slide" Target="slide13.xml"/><Relationship Id="rId18" Type="http://schemas.openxmlformats.org/officeDocument/2006/relationships/slide" Target="slide18.xml"/><Relationship Id="rId3" Type="http://schemas.openxmlformats.org/officeDocument/2006/relationships/slide" Target="slide3.xml"/><Relationship Id="rId21" Type="http://schemas.openxmlformats.org/officeDocument/2006/relationships/slide" Target="slide21.xml"/><Relationship Id="rId7" Type="http://schemas.openxmlformats.org/officeDocument/2006/relationships/slide" Target="slide7.xml"/><Relationship Id="rId12" Type="http://schemas.openxmlformats.org/officeDocument/2006/relationships/slide" Target="slide12.xml"/><Relationship Id="rId17" Type="http://schemas.openxmlformats.org/officeDocument/2006/relationships/slide" Target="slide17.xml"/><Relationship Id="rId2" Type="http://schemas.openxmlformats.org/officeDocument/2006/relationships/notesSlide" Target="../notesSlides/notesSlide1.xml"/><Relationship Id="rId16" Type="http://schemas.openxmlformats.org/officeDocument/2006/relationships/slide" Target="slide16.xml"/><Relationship Id="rId20" Type="http://schemas.openxmlformats.org/officeDocument/2006/relationships/slide" Target="slide20.xml"/><Relationship Id="rId1" Type="http://schemas.openxmlformats.org/officeDocument/2006/relationships/slideLayout" Target="../slideLayouts/slideLayout7.xml"/><Relationship Id="rId6" Type="http://schemas.openxmlformats.org/officeDocument/2006/relationships/slide" Target="slide6.xml"/><Relationship Id="rId11" Type="http://schemas.openxmlformats.org/officeDocument/2006/relationships/slide" Target="slide11.xml"/><Relationship Id="rId5" Type="http://schemas.openxmlformats.org/officeDocument/2006/relationships/slide" Target="slide5.xml"/><Relationship Id="rId15" Type="http://schemas.openxmlformats.org/officeDocument/2006/relationships/slide" Target="slide15.xml"/><Relationship Id="rId23" Type="http://schemas.openxmlformats.org/officeDocument/2006/relationships/image" Target="../media/image3.png"/><Relationship Id="rId10" Type="http://schemas.openxmlformats.org/officeDocument/2006/relationships/slide" Target="slide10.xml"/><Relationship Id="rId19" Type="http://schemas.openxmlformats.org/officeDocument/2006/relationships/slide" Target="slide19.xml"/><Relationship Id="rId4" Type="http://schemas.openxmlformats.org/officeDocument/2006/relationships/slide" Target="slide4.xml"/><Relationship Id="rId9" Type="http://schemas.openxmlformats.org/officeDocument/2006/relationships/slide" Target="slide9.xml"/><Relationship Id="rId14" Type="http://schemas.openxmlformats.org/officeDocument/2006/relationships/slide" Target="slide14.xml"/><Relationship Id="rId22" Type="http://schemas.openxmlformats.org/officeDocument/2006/relationships/slide" Target="slide2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slide" Target="slide2.xml"/><Relationship Id="rId4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04155" y="2198078"/>
            <a:ext cx="8979959" cy="280076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8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  <a:reflection blurRad="6350" stA="15000" endPos="62000" dir="5400000" sy="-100000" algn="bl" rotWithShape="0"/>
                </a:effectLst>
              </a:rPr>
              <a:t>Своя  игра</a:t>
            </a:r>
          </a:p>
          <a:p>
            <a:pPr algn="ctr"/>
            <a:r>
              <a:rPr lang="ru-RU" sz="8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  <a:reflection blurRad="6350" stA="15000" endPos="62000" dir="5400000" sy="-100000" algn="bl" rotWithShape="0"/>
                </a:effectLst>
              </a:rPr>
              <a:t>Небо над головой</a:t>
            </a:r>
            <a:endParaRPr lang="ru-RU" sz="8800" b="1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  <a:reflection blurRad="6350" stA="15000" endPos="62000" dir="5400000" sy="-100000" algn="bl" rotWithShape="0"/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05094" y="344434"/>
            <a:ext cx="1276576" cy="1575468"/>
          </a:xfrm>
          <a:prstGeom prst="rect">
            <a:avLst/>
          </a:prstGeom>
          <a:effectLst>
            <a:glow rad="215900">
              <a:schemeClr val="accent4">
                <a:alpha val="33000"/>
              </a:schemeClr>
            </a:glow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2880153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6925" y="567018"/>
            <a:ext cx="975814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u="sng" dirty="0" smtClean="0"/>
              <a:t>ВОПРОС : </a:t>
            </a:r>
            <a:r>
              <a:rPr lang="ru-RU" sz="4400" dirty="0" smtClean="0"/>
              <a:t>Почему иногда появляются такие следы после самолетов?</a:t>
            </a:r>
            <a:r>
              <a:rPr lang="ru-RU" sz="3200" b="1" u="sng" dirty="0" smtClean="0"/>
              <a:t> </a:t>
            </a:r>
            <a:endParaRPr lang="ru-RU" sz="3200" b="1" u="sng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45558" y="1999494"/>
            <a:ext cx="6878472" cy="30843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МЕСТО ДЛЯ ВСТАВКИ ИЗОБРАЖЕНИЯ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64108" y="5590404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2047165" y="5097962"/>
            <a:ext cx="921223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следы из-за процесса конденсации водяного </a:t>
            </a:r>
            <a:r>
              <a:rPr lang="ru-RU" sz="3200" dirty="0" smtClean="0"/>
              <a:t>пара, выходящего из двигателя вместе с выхлопными газами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45558" y="2013568"/>
            <a:ext cx="6878472" cy="307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878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30072" y="1982450"/>
            <a:ext cx="1034500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b="1" u="sng" dirty="0">
                <a:solidFill>
                  <a:prstClr val="black"/>
                </a:solidFill>
              </a:rPr>
              <a:t>ВОПРОС: </a:t>
            </a:r>
            <a:r>
              <a:rPr lang="ru-RU" sz="4400" dirty="0">
                <a:solidFill>
                  <a:prstClr val="black"/>
                </a:solidFill>
              </a:rPr>
              <a:t>Как влияет высота полета на состав воздуха и его химические свойства?</a:t>
            </a:r>
            <a:r>
              <a:rPr lang="en-US" sz="4400" dirty="0">
                <a:solidFill>
                  <a:prstClr val="black"/>
                </a:solidFill>
              </a:rPr>
              <a:t>  </a:t>
            </a:r>
            <a:endParaRPr lang="ru-RU" sz="3200" dirty="0">
              <a:solidFill>
                <a:prstClr val="black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89379" y="4922208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2402006" y="4429766"/>
            <a:ext cx="80794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На высоте содержание кислорода в воздухе уменьшается. Это влияет на эффективность сгорания топлива в двигателях. </a:t>
            </a:r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737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43970" y="1726487"/>
            <a:ext cx="1056109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b="1" u="sng" dirty="0">
                <a:solidFill>
                  <a:prstClr val="black"/>
                </a:solidFill>
              </a:rPr>
              <a:t>ВОПРОС: </a:t>
            </a:r>
            <a:r>
              <a:rPr lang="ru-RU" sz="4400" dirty="0">
                <a:solidFill>
                  <a:prstClr val="black"/>
                </a:solidFill>
              </a:rPr>
              <a:t>Какие свойства алюминия позволяют его использовать в самолетостроении</a:t>
            </a:r>
            <a:endParaRPr lang="ru-RU" sz="4400" dirty="0">
              <a:solidFill>
                <a:prstClr val="black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71266" y="4965426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2483893" y="4472984"/>
            <a:ext cx="82841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/>
              <a:t>Легкий, прочный и устойчивый к коррозии благодаря образованию защитной оксидной пленки на поверхности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116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1751280"/>
            <a:ext cx="97990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u="sng" dirty="0" smtClean="0"/>
              <a:t>ВОПРОС: </a:t>
            </a:r>
            <a:r>
              <a:rPr lang="ru-RU" sz="4400" dirty="0" smtClean="0"/>
              <a:t>Чем полет птиц отличается от полета самолетов?</a:t>
            </a:r>
            <a:endParaRPr lang="ru-RU" sz="4400" b="1" u="sng" dirty="0"/>
          </a:p>
        </p:txBody>
      </p:sp>
      <p:sp>
        <p:nvSpPr>
          <p:cNvPr id="4" name="TextBox 3"/>
          <p:cNvSpPr txBox="1"/>
          <p:nvPr/>
        </p:nvSpPr>
        <p:spPr>
          <a:xfrm>
            <a:off x="1066800" y="4462571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2411104" y="3798332"/>
            <a:ext cx="884829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/>
              <a:t>Птицы создают подъемную силу за счет движения крыльев, изменяя угол атаки и частоту взмахов. Самолеты, в свою очередь, используют фиксированные крылья и двигатели для создания тяги, что позволяет им поддерживать стабильный полет.</a:t>
            </a:r>
            <a:endParaRPr lang="ru-RU" sz="2800" dirty="0"/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9948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93623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u="sng" dirty="0" smtClean="0"/>
              <a:t>ВОПРОС: </a:t>
            </a:r>
            <a:r>
              <a:rPr lang="ru-RU" sz="3200" dirty="0" smtClean="0"/>
              <a:t>Какие адаптации птиц к полету  использовал человек для создания самолетов</a:t>
            </a:r>
            <a:endParaRPr lang="ru-RU" sz="3200" b="1" u="sng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45558" y="1999494"/>
            <a:ext cx="6878472" cy="30843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МЕСТО ДЛЯ ВСТАВКИ ИЗОБРАЖЕНИЯ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02777" y="5414651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1917511" y="5168430"/>
            <a:ext cx="780651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Легкие, полые кости, специализированные </a:t>
            </a:r>
            <a:r>
              <a:rPr lang="ru-RU" sz="3200" dirty="0"/>
              <a:t>мышцы</a:t>
            </a:r>
            <a:r>
              <a:rPr lang="ru-RU" sz="3200" dirty="0" smtClean="0"/>
              <a:t>, форма тела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45558" y="1999493"/>
            <a:ext cx="6878472" cy="3084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451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981274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u="sng" dirty="0" smtClean="0"/>
              <a:t>ВОПРОС : </a:t>
            </a:r>
            <a:r>
              <a:rPr lang="ru-RU" sz="4400" dirty="0" smtClean="0"/>
              <a:t>Какое </a:t>
            </a:r>
            <a:r>
              <a:rPr lang="ru-RU" sz="4400" dirty="0"/>
              <a:t>влияние оказывает высота полета на уровень кислорода в </a:t>
            </a:r>
            <a:r>
              <a:rPr lang="ru-RU" sz="4400" dirty="0" smtClean="0"/>
              <a:t>крови человека?</a:t>
            </a:r>
            <a:endParaRPr lang="ru-RU" sz="4400" dirty="0"/>
          </a:p>
        </p:txBody>
      </p:sp>
      <p:sp>
        <p:nvSpPr>
          <p:cNvPr id="4" name="TextBox 3"/>
          <p:cNvSpPr txBox="1"/>
          <p:nvPr/>
        </p:nvSpPr>
        <p:spPr>
          <a:xfrm>
            <a:off x="1012209" y="4560627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2238233" y="3439110"/>
            <a:ext cx="896657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dirty="0"/>
              <a:t>На высоте уровень кислорода в атмосфере снижается, что может привести к гипоксии — состоянию, при котором организм не получает достаточного количества кислорода. Поэтому на больших высотах используются кислородные маски для пилотов и пассажиров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9208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1011299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u="sng" dirty="0" smtClean="0"/>
              <a:t>ВОПРОС : </a:t>
            </a:r>
            <a:r>
              <a:rPr lang="ru-RU" sz="4400" dirty="0" smtClean="0"/>
              <a:t>Во время полета самолеты для ориентации используют систему </a:t>
            </a:r>
            <a:r>
              <a:rPr lang="en-US" sz="4400" dirty="0" smtClean="0"/>
              <a:t>GPS, </a:t>
            </a:r>
            <a:r>
              <a:rPr lang="ru-RU" sz="4400" dirty="0" smtClean="0"/>
              <a:t>а на что используют птицы</a:t>
            </a:r>
            <a:r>
              <a:rPr lang="en-US" sz="4400" dirty="0" smtClean="0"/>
              <a:t> </a:t>
            </a:r>
            <a:r>
              <a:rPr lang="ru-RU" sz="4400" dirty="0" smtClean="0"/>
              <a:t> </a:t>
            </a:r>
            <a:r>
              <a:rPr lang="ru-RU" sz="3200" b="1" u="sng" dirty="0" smtClean="0"/>
              <a:t> </a:t>
            </a:r>
            <a:endParaRPr lang="ru-RU" sz="3200" b="1" u="sng" dirty="0"/>
          </a:p>
        </p:txBody>
      </p:sp>
      <p:sp>
        <p:nvSpPr>
          <p:cNvPr id="4" name="TextBox 3"/>
          <p:cNvSpPr txBox="1"/>
          <p:nvPr/>
        </p:nvSpPr>
        <p:spPr>
          <a:xfrm>
            <a:off x="1135039" y="517912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2647666" y="517913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Магнитное поле Земли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2388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1014028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u="sng" dirty="0" smtClean="0"/>
              <a:t>ВОПРОС: </a:t>
            </a:r>
            <a:r>
              <a:rPr lang="ru-RU" sz="4400" dirty="0" smtClean="0"/>
              <a:t>Во время полета у некоторых людей наблюдается учащенное сердцебиение и кровообращение. С чем это связано?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903027" y="4710752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2415654" y="4710752"/>
            <a:ext cx="810677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Из-за стресса в кровь выбрасывается адреналин.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2485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96762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u="sng" dirty="0" smtClean="0"/>
              <a:t>ВОПРОС </a:t>
            </a:r>
            <a:r>
              <a:rPr lang="ru-RU" sz="3200" b="1" u="sng" dirty="0" smtClean="0"/>
              <a:t>: </a:t>
            </a:r>
            <a:r>
              <a:rPr lang="ru-RU" sz="3200" dirty="0" smtClean="0"/>
              <a:t>Что первое должен сделать человек при нестандартной ситуации в самолета?</a:t>
            </a:r>
            <a:endParaRPr lang="ru-RU" sz="3200" b="1" u="sng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45558" y="1999494"/>
            <a:ext cx="6878472" cy="30843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МЕСТО ДЛЯ ВСТАВКИ ИЗОБРАЖЕНИЯ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2033516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Пристегнуть ремень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45558" y="1999493"/>
            <a:ext cx="6878472" cy="3114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60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87345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u="sng" dirty="0" smtClean="0"/>
              <a:t>ВОПРОС : </a:t>
            </a:r>
            <a:r>
              <a:rPr lang="ru-RU" sz="3200" dirty="0" smtClean="0"/>
              <a:t> Чем отличается БПЛА от </a:t>
            </a:r>
            <a:r>
              <a:rPr lang="ru-RU" sz="3200" dirty="0" err="1" smtClean="0"/>
              <a:t>дрона</a:t>
            </a:r>
            <a:r>
              <a:rPr lang="ru-RU" sz="3200" dirty="0" smtClean="0"/>
              <a:t>?</a:t>
            </a:r>
            <a:endParaRPr lang="ru-RU" sz="3200" b="1" u="sng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656764" y="1726539"/>
            <a:ext cx="6878472" cy="30843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МЕСТО ДЛЯ ВСТАВКИ ИЗОБРАЖЕНИЯ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796118" y="5460817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2192740" y="5214596"/>
            <a:ext cx="780651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БПЛА — это общий термин, </a:t>
            </a:r>
            <a:r>
              <a:rPr lang="ru-RU" sz="3200" dirty="0" err="1"/>
              <a:t>дрон</a:t>
            </a:r>
            <a:r>
              <a:rPr lang="ru-RU" sz="3200" dirty="0"/>
              <a:t> — малый </a:t>
            </a:r>
            <a:r>
              <a:rPr lang="ru-RU" sz="3200" dirty="0" err="1"/>
              <a:t>беспилотник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56764" y="1726539"/>
            <a:ext cx="6878472" cy="31207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5605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609600" y="467102"/>
            <a:ext cx="3755572" cy="8490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Физика</a:t>
            </a:r>
            <a:endParaRPr lang="ru-RU" sz="36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09600" y="1414157"/>
            <a:ext cx="3755572" cy="8490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Химия</a:t>
            </a:r>
            <a:endParaRPr lang="ru-RU" sz="3600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09600" y="2391271"/>
            <a:ext cx="3755572" cy="8490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Биология</a:t>
            </a:r>
            <a:endParaRPr lang="ru-RU" sz="3600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09600" y="3327441"/>
            <a:ext cx="3755572" cy="8490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ОБЗР</a:t>
            </a:r>
            <a:endParaRPr lang="ru-RU" sz="3600" dirty="0"/>
          </a:p>
        </p:txBody>
      </p:sp>
      <p:sp>
        <p:nvSpPr>
          <p:cNvPr id="12" name="Скругленный прямоугольник 11">
            <a:hlinkClick r:id="rId3" action="ppaction://hlinksldjump"/>
          </p:cNvPr>
          <p:cNvSpPr/>
          <p:nvPr/>
        </p:nvSpPr>
        <p:spPr>
          <a:xfrm>
            <a:off x="4746171" y="467102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1</a:t>
            </a:r>
            <a:endParaRPr lang="ru-RU" sz="5400" dirty="0"/>
          </a:p>
        </p:txBody>
      </p:sp>
      <p:sp>
        <p:nvSpPr>
          <p:cNvPr id="13" name="Скругленный прямоугольник 12">
            <a:hlinkClick r:id="rId4" action="ppaction://hlinksldjump"/>
          </p:cNvPr>
          <p:cNvSpPr/>
          <p:nvPr/>
        </p:nvSpPr>
        <p:spPr>
          <a:xfrm>
            <a:off x="5794922" y="467102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2</a:t>
            </a:r>
            <a:endParaRPr lang="ru-RU" sz="5400" dirty="0"/>
          </a:p>
        </p:txBody>
      </p:sp>
      <p:sp>
        <p:nvSpPr>
          <p:cNvPr id="14" name="Скругленный прямоугольник 13">
            <a:hlinkClick r:id="rId5" action="ppaction://hlinksldjump"/>
          </p:cNvPr>
          <p:cNvSpPr/>
          <p:nvPr/>
        </p:nvSpPr>
        <p:spPr>
          <a:xfrm>
            <a:off x="6843673" y="467102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3</a:t>
            </a:r>
            <a:endParaRPr lang="ru-RU" sz="5400" dirty="0"/>
          </a:p>
        </p:txBody>
      </p:sp>
      <p:sp>
        <p:nvSpPr>
          <p:cNvPr id="15" name="Скругленный прямоугольник 14">
            <a:hlinkClick r:id="rId6" action="ppaction://hlinksldjump"/>
          </p:cNvPr>
          <p:cNvSpPr/>
          <p:nvPr/>
        </p:nvSpPr>
        <p:spPr>
          <a:xfrm>
            <a:off x="7892424" y="467102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4</a:t>
            </a:r>
            <a:endParaRPr lang="ru-RU" sz="5400" dirty="0"/>
          </a:p>
        </p:txBody>
      </p:sp>
      <p:sp>
        <p:nvSpPr>
          <p:cNvPr id="16" name="Скругленный прямоугольник 15">
            <a:hlinkClick r:id="rId7" action="ppaction://hlinksldjump"/>
          </p:cNvPr>
          <p:cNvSpPr/>
          <p:nvPr/>
        </p:nvSpPr>
        <p:spPr>
          <a:xfrm>
            <a:off x="8941175" y="467102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5</a:t>
            </a:r>
            <a:endParaRPr lang="ru-RU" sz="5400" dirty="0"/>
          </a:p>
        </p:txBody>
      </p:sp>
      <p:sp>
        <p:nvSpPr>
          <p:cNvPr id="20" name="Скругленный прямоугольник 19">
            <a:hlinkClick r:id="rId8" action="ppaction://hlinksldjump"/>
          </p:cNvPr>
          <p:cNvSpPr/>
          <p:nvPr/>
        </p:nvSpPr>
        <p:spPr>
          <a:xfrm>
            <a:off x="4746171" y="1449412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1</a:t>
            </a:r>
            <a:endParaRPr lang="ru-RU" sz="5400" dirty="0"/>
          </a:p>
        </p:txBody>
      </p:sp>
      <p:sp>
        <p:nvSpPr>
          <p:cNvPr id="21" name="Скругленный прямоугольник 20">
            <a:hlinkClick r:id="rId9" action="ppaction://hlinksldjump"/>
          </p:cNvPr>
          <p:cNvSpPr/>
          <p:nvPr/>
        </p:nvSpPr>
        <p:spPr>
          <a:xfrm>
            <a:off x="5794922" y="1449412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2</a:t>
            </a:r>
            <a:endParaRPr lang="ru-RU" sz="5400" dirty="0"/>
          </a:p>
        </p:txBody>
      </p:sp>
      <p:sp>
        <p:nvSpPr>
          <p:cNvPr id="22" name="Скругленный прямоугольник 21">
            <a:hlinkClick r:id="rId10" action="ppaction://hlinksldjump"/>
          </p:cNvPr>
          <p:cNvSpPr/>
          <p:nvPr/>
        </p:nvSpPr>
        <p:spPr>
          <a:xfrm>
            <a:off x="6843673" y="1449412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3</a:t>
            </a:r>
            <a:endParaRPr lang="ru-RU" sz="5400" dirty="0"/>
          </a:p>
        </p:txBody>
      </p:sp>
      <p:sp>
        <p:nvSpPr>
          <p:cNvPr id="23" name="Скругленный прямоугольник 22">
            <a:hlinkClick r:id="rId11" action="ppaction://hlinksldjump"/>
          </p:cNvPr>
          <p:cNvSpPr/>
          <p:nvPr/>
        </p:nvSpPr>
        <p:spPr>
          <a:xfrm>
            <a:off x="7892424" y="1449412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4</a:t>
            </a:r>
            <a:endParaRPr lang="ru-RU" sz="5400" dirty="0"/>
          </a:p>
        </p:txBody>
      </p:sp>
      <p:sp>
        <p:nvSpPr>
          <p:cNvPr id="24" name="Скругленный прямоугольник 23">
            <a:hlinkClick r:id="rId12" action="ppaction://hlinksldjump"/>
          </p:cNvPr>
          <p:cNvSpPr/>
          <p:nvPr/>
        </p:nvSpPr>
        <p:spPr>
          <a:xfrm>
            <a:off x="8941175" y="1449412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5</a:t>
            </a:r>
            <a:endParaRPr lang="ru-RU" sz="5400" dirty="0"/>
          </a:p>
        </p:txBody>
      </p:sp>
      <p:sp>
        <p:nvSpPr>
          <p:cNvPr id="27" name="Скругленный прямоугольник 26">
            <a:hlinkClick r:id="rId13" action="ppaction://hlinksldjump"/>
          </p:cNvPr>
          <p:cNvSpPr/>
          <p:nvPr/>
        </p:nvSpPr>
        <p:spPr>
          <a:xfrm>
            <a:off x="4746171" y="2426526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1</a:t>
            </a:r>
            <a:endParaRPr lang="ru-RU" sz="5400" dirty="0"/>
          </a:p>
        </p:txBody>
      </p:sp>
      <p:sp>
        <p:nvSpPr>
          <p:cNvPr id="28" name="Скругленный прямоугольник 27">
            <a:hlinkClick r:id="rId14" action="ppaction://hlinksldjump"/>
          </p:cNvPr>
          <p:cNvSpPr/>
          <p:nvPr/>
        </p:nvSpPr>
        <p:spPr>
          <a:xfrm>
            <a:off x="5794922" y="2426526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2</a:t>
            </a:r>
            <a:endParaRPr lang="ru-RU" sz="5400" dirty="0"/>
          </a:p>
        </p:txBody>
      </p:sp>
      <p:sp>
        <p:nvSpPr>
          <p:cNvPr id="29" name="Скругленный прямоугольник 28">
            <a:hlinkClick r:id="rId15" action="ppaction://hlinksldjump"/>
          </p:cNvPr>
          <p:cNvSpPr/>
          <p:nvPr/>
        </p:nvSpPr>
        <p:spPr>
          <a:xfrm>
            <a:off x="6843673" y="2426526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3</a:t>
            </a:r>
            <a:endParaRPr lang="ru-RU" sz="5400" dirty="0"/>
          </a:p>
        </p:txBody>
      </p:sp>
      <p:sp>
        <p:nvSpPr>
          <p:cNvPr id="30" name="Скругленный прямоугольник 29">
            <a:hlinkClick r:id="rId16" action="ppaction://hlinksldjump"/>
          </p:cNvPr>
          <p:cNvSpPr/>
          <p:nvPr/>
        </p:nvSpPr>
        <p:spPr>
          <a:xfrm>
            <a:off x="7892424" y="2426526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4</a:t>
            </a:r>
            <a:endParaRPr lang="ru-RU" sz="5400" dirty="0"/>
          </a:p>
        </p:txBody>
      </p:sp>
      <p:sp>
        <p:nvSpPr>
          <p:cNvPr id="31" name="Скругленный прямоугольник 30">
            <a:hlinkClick r:id="rId17" action="ppaction://hlinksldjump"/>
          </p:cNvPr>
          <p:cNvSpPr/>
          <p:nvPr/>
        </p:nvSpPr>
        <p:spPr>
          <a:xfrm>
            <a:off x="8941175" y="2426526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5</a:t>
            </a:r>
            <a:endParaRPr lang="ru-RU" sz="5400" dirty="0"/>
          </a:p>
        </p:txBody>
      </p:sp>
      <p:sp>
        <p:nvSpPr>
          <p:cNvPr id="34" name="Скругленный прямоугольник 33">
            <a:hlinkClick r:id="rId18" action="ppaction://hlinksldjump"/>
          </p:cNvPr>
          <p:cNvSpPr/>
          <p:nvPr/>
        </p:nvSpPr>
        <p:spPr>
          <a:xfrm>
            <a:off x="4746171" y="3362696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1</a:t>
            </a:r>
            <a:endParaRPr lang="ru-RU" sz="5400" dirty="0"/>
          </a:p>
        </p:txBody>
      </p:sp>
      <p:sp>
        <p:nvSpPr>
          <p:cNvPr id="35" name="Скругленный прямоугольник 34">
            <a:hlinkClick r:id="rId19" action="ppaction://hlinksldjump"/>
          </p:cNvPr>
          <p:cNvSpPr/>
          <p:nvPr/>
        </p:nvSpPr>
        <p:spPr>
          <a:xfrm>
            <a:off x="5794922" y="3362696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2</a:t>
            </a:r>
            <a:endParaRPr lang="ru-RU" sz="5400" dirty="0"/>
          </a:p>
        </p:txBody>
      </p:sp>
      <p:sp>
        <p:nvSpPr>
          <p:cNvPr id="36" name="Скругленный прямоугольник 35">
            <a:hlinkClick r:id="rId20" action="ppaction://hlinksldjump"/>
          </p:cNvPr>
          <p:cNvSpPr/>
          <p:nvPr/>
        </p:nvSpPr>
        <p:spPr>
          <a:xfrm>
            <a:off x="6843673" y="3362696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3</a:t>
            </a:r>
            <a:endParaRPr lang="ru-RU" sz="5400" dirty="0"/>
          </a:p>
        </p:txBody>
      </p:sp>
      <p:sp>
        <p:nvSpPr>
          <p:cNvPr id="37" name="Скругленный прямоугольник 36">
            <a:hlinkClick r:id="rId21" action="ppaction://hlinksldjump"/>
          </p:cNvPr>
          <p:cNvSpPr/>
          <p:nvPr/>
        </p:nvSpPr>
        <p:spPr>
          <a:xfrm>
            <a:off x="7892424" y="3362696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4</a:t>
            </a:r>
            <a:endParaRPr lang="ru-RU" sz="5400" dirty="0"/>
          </a:p>
        </p:txBody>
      </p:sp>
      <p:sp>
        <p:nvSpPr>
          <p:cNvPr id="38" name="Скругленный прямоугольник 37">
            <a:hlinkClick r:id="rId22" action="ppaction://hlinksldjump"/>
          </p:cNvPr>
          <p:cNvSpPr/>
          <p:nvPr/>
        </p:nvSpPr>
        <p:spPr>
          <a:xfrm>
            <a:off x="8941175" y="3362696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5</a:t>
            </a:r>
            <a:endParaRPr lang="ru-RU" sz="5400" dirty="0"/>
          </a:p>
        </p:txBody>
      </p:sp>
      <p:sp>
        <p:nvSpPr>
          <p:cNvPr id="48" name="Прямоугольник 47"/>
          <p:cNvSpPr/>
          <p:nvPr/>
        </p:nvSpPr>
        <p:spPr>
          <a:xfrm>
            <a:off x="980442" y="5281670"/>
            <a:ext cx="1736597" cy="6333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КОМАНДА1</a:t>
            </a:r>
            <a:endParaRPr lang="ru-RU" sz="2400" dirty="0"/>
          </a:p>
        </p:txBody>
      </p:sp>
      <p:sp>
        <p:nvSpPr>
          <p:cNvPr id="49" name="Овал 48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Овал 50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</a:t>
            </a:r>
            <a:endParaRPr lang="ru-RU" sz="2400" b="1" dirty="0"/>
          </a:p>
        </p:txBody>
      </p:sp>
      <p:sp>
        <p:nvSpPr>
          <p:cNvPr id="52" name="Овал 51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  <a:endParaRPr lang="ru-RU" sz="2400" b="1" dirty="0"/>
          </a:p>
        </p:txBody>
      </p:sp>
      <p:sp>
        <p:nvSpPr>
          <p:cNvPr id="53" name="Овал 52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</a:t>
            </a:r>
            <a:endParaRPr lang="ru-RU" sz="2400" b="1" dirty="0"/>
          </a:p>
        </p:txBody>
      </p:sp>
      <p:sp>
        <p:nvSpPr>
          <p:cNvPr id="54" name="Овал 53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</a:t>
            </a:r>
            <a:endParaRPr lang="ru-RU" sz="2400" b="1" dirty="0"/>
          </a:p>
        </p:txBody>
      </p:sp>
      <p:sp>
        <p:nvSpPr>
          <p:cNvPr id="55" name="Овал 54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5</a:t>
            </a:r>
            <a:endParaRPr lang="ru-RU" sz="2400" b="1" dirty="0"/>
          </a:p>
        </p:txBody>
      </p:sp>
      <p:sp>
        <p:nvSpPr>
          <p:cNvPr id="56" name="Овал 55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6</a:t>
            </a:r>
            <a:endParaRPr lang="ru-RU" sz="2400" b="1" dirty="0"/>
          </a:p>
        </p:txBody>
      </p:sp>
      <p:sp>
        <p:nvSpPr>
          <p:cNvPr id="57" name="Овал 56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7</a:t>
            </a:r>
            <a:endParaRPr lang="ru-RU" sz="2400" b="1" dirty="0"/>
          </a:p>
        </p:txBody>
      </p:sp>
      <p:sp>
        <p:nvSpPr>
          <p:cNvPr id="58" name="Овал 57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8</a:t>
            </a:r>
            <a:endParaRPr lang="ru-RU" sz="2400" b="1" dirty="0"/>
          </a:p>
        </p:txBody>
      </p:sp>
      <p:sp>
        <p:nvSpPr>
          <p:cNvPr id="59" name="Овал 58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9</a:t>
            </a:r>
            <a:endParaRPr lang="ru-RU" sz="2400" b="1" dirty="0"/>
          </a:p>
        </p:txBody>
      </p:sp>
      <p:sp>
        <p:nvSpPr>
          <p:cNvPr id="60" name="Овал 59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10</a:t>
            </a:r>
            <a:endParaRPr lang="ru-RU" sz="2400" b="1" dirty="0"/>
          </a:p>
        </p:txBody>
      </p:sp>
      <p:sp>
        <p:nvSpPr>
          <p:cNvPr id="61" name="Овал 60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11</a:t>
            </a:r>
            <a:endParaRPr lang="ru-RU" sz="2400" b="1" dirty="0"/>
          </a:p>
        </p:txBody>
      </p:sp>
      <p:sp>
        <p:nvSpPr>
          <p:cNvPr id="62" name="Овал 61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12</a:t>
            </a:r>
            <a:endParaRPr lang="ru-RU" sz="2400" b="1" dirty="0"/>
          </a:p>
        </p:txBody>
      </p:sp>
      <p:sp>
        <p:nvSpPr>
          <p:cNvPr id="63" name="Овал 62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13</a:t>
            </a:r>
            <a:endParaRPr lang="ru-RU" sz="2400" b="1" dirty="0"/>
          </a:p>
        </p:txBody>
      </p:sp>
      <p:sp>
        <p:nvSpPr>
          <p:cNvPr id="64" name="Овал 63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14</a:t>
            </a:r>
            <a:endParaRPr lang="ru-RU" sz="2400" b="1" dirty="0"/>
          </a:p>
        </p:txBody>
      </p:sp>
      <p:sp>
        <p:nvSpPr>
          <p:cNvPr id="65" name="Овал 64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15</a:t>
            </a:r>
            <a:endParaRPr lang="ru-RU" sz="2400" b="1" dirty="0"/>
          </a:p>
        </p:txBody>
      </p:sp>
      <p:sp>
        <p:nvSpPr>
          <p:cNvPr id="66" name="Овал 65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16</a:t>
            </a:r>
            <a:endParaRPr lang="ru-RU" sz="2400" b="1" dirty="0"/>
          </a:p>
        </p:txBody>
      </p:sp>
      <p:sp>
        <p:nvSpPr>
          <p:cNvPr id="67" name="Овал 66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17</a:t>
            </a:r>
            <a:endParaRPr lang="ru-RU" sz="2400" b="1" dirty="0"/>
          </a:p>
        </p:txBody>
      </p:sp>
      <p:sp>
        <p:nvSpPr>
          <p:cNvPr id="68" name="Овал 67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18</a:t>
            </a:r>
            <a:endParaRPr lang="ru-RU" sz="2400" b="1" dirty="0"/>
          </a:p>
        </p:txBody>
      </p:sp>
      <p:sp>
        <p:nvSpPr>
          <p:cNvPr id="69" name="Овал 68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19</a:t>
            </a:r>
            <a:endParaRPr lang="ru-RU" sz="2400" b="1" dirty="0"/>
          </a:p>
        </p:txBody>
      </p:sp>
      <p:sp>
        <p:nvSpPr>
          <p:cNvPr id="70" name="Овал 69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20</a:t>
            </a:r>
            <a:endParaRPr lang="ru-RU" sz="2400" b="1" dirty="0"/>
          </a:p>
        </p:txBody>
      </p:sp>
      <p:sp>
        <p:nvSpPr>
          <p:cNvPr id="71" name="Овал 70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21</a:t>
            </a:r>
            <a:endParaRPr lang="ru-RU" sz="2400" b="1" dirty="0"/>
          </a:p>
        </p:txBody>
      </p:sp>
      <p:sp>
        <p:nvSpPr>
          <p:cNvPr id="72" name="Овал 71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22</a:t>
            </a:r>
            <a:endParaRPr lang="ru-RU" sz="2400" b="1" dirty="0"/>
          </a:p>
        </p:txBody>
      </p:sp>
      <p:sp>
        <p:nvSpPr>
          <p:cNvPr id="73" name="Овал 72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23</a:t>
            </a:r>
            <a:endParaRPr lang="ru-RU" sz="2400" b="1" dirty="0"/>
          </a:p>
        </p:txBody>
      </p:sp>
      <p:sp>
        <p:nvSpPr>
          <p:cNvPr id="74" name="Овал 73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24</a:t>
            </a:r>
            <a:endParaRPr lang="ru-RU" sz="2400" b="1" dirty="0"/>
          </a:p>
        </p:txBody>
      </p:sp>
      <p:sp>
        <p:nvSpPr>
          <p:cNvPr id="75" name="Овал 74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25</a:t>
            </a:r>
            <a:endParaRPr lang="ru-RU" sz="2400" b="1" dirty="0"/>
          </a:p>
        </p:txBody>
      </p:sp>
      <p:sp>
        <p:nvSpPr>
          <p:cNvPr id="78" name="Прямоугольник 77"/>
          <p:cNvSpPr/>
          <p:nvPr/>
        </p:nvSpPr>
        <p:spPr>
          <a:xfrm>
            <a:off x="2918099" y="5301627"/>
            <a:ext cx="1736597" cy="6333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КОМАНДА</a:t>
            </a:r>
            <a:r>
              <a:rPr lang="en-US" sz="2400" dirty="0" smtClean="0"/>
              <a:t>2</a:t>
            </a:r>
            <a:endParaRPr lang="ru-RU" sz="2400" dirty="0"/>
          </a:p>
        </p:txBody>
      </p:sp>
      <p:sp>
        <p:nvSpPr>
          <p:cNvPr id="79" name="Овал 78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Овал 79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</a:t>
            </a:r>
            <a:endParaRPr lang="ru-RU" sz="2400" b="1" dirty="0"/>
          </a:p>
        </p:txBody>
      </p:sp>
      <p:sp>
        <p:nvSpPr>
          <p:cNvPr id="81" name="Овал 80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  <a:endParaRPr lang="ru-RU" sz="2400" b="1" dirty="0"/>
          </a:p>
        </p:txBody>
      </p:sp>
      <p:sp>
        <p:nvSpPr>
          <p:cNvPr id="82" name="Овал 81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</a:t>
            </a:r>
            <a:endParaRPr lang="ru-RU" sz="2400" b="1" dirty="0"/>
          </a:p>
        </p:txBody>
      </p:sp>
      <p:sp>
        <p:nvSpPr>
          <p:cNvPr id="83" name="Овал 82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</a:t>
            </a:r>
            <a:endParaRPr lang="ru-RU" sz="2400" b="1" dirty="0"/>
          </a:p>
        </p:txBody>
      </p:sp>
      <p:sp>
        <p:nvSpPr>
          <p:cNvPr id="84" name="Овал 83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5</a:t>
            </a:r>
            <a:endParaRPr lang="ru-RU" sz="2400" b="1" dirty="0"/>
          </a:p>
        </p:txBody>
      </p:sp>
      <p:sp>
        <p:nvSpPr>
          <p:cNvPr id="85" name="Овал 84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6</a:t>
            </a:r>
            <a:endParaRPr lang="ru-RU" sz="2400" b="1" dirty="0"/>
          </a:p>
        </p:txBody>
      </p:sp>
      <p:sp>
        <p:nvSpPr>
          <p:cNvPr id="86" name="Овал 85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7</a:t>
            </a:r>
            <a:endParaRPr lang="ru-RU" sz="2400" b="1" dirty="0"/>
          </a:p>
        </p:txBody>
      </p:sp>
      <p:sp>
        <p:nvSpPr>
          <p:cNvPr id="87" name="Овал 86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8</a:t>
            </a:r>
            <a:endParaRPr lang="ru-RU" sz="2400" b="1" dirty="0"/>
          </a:p>
        </p:txBody>
      </p:sp>
      <p:sp>
        <p:nvSpPr>
          <p:cNvPr id="88" name="Овал 87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9</a:t>
            </a:r>
            <a:endParaRPr lang="ru-RU" sz="2400" b="1" dirty="0"/>
          </a:p>
        </p:txBody>
      </p:sp>
      <p:sp>
        <p:nvSpPr>
          <p:cNvPr id="89" name="Овал 88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10</a:t>
            </a:r>
            <a:endParaRPr lang="ru-RU" sz="2400" b="1" dirty="0"/>
          </a:p>
        </p:txBody>
      </p:sp>
      <p:sp>
        <p:nvSpPr>
          <p:cNvPr id="90" name="Овал 89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11</a:t>
            </a:r>
            <a:endParaRPr lang="ru-RU" sz="2400" b="1" dirty="0"/>
          </a:p>
        </p:txBody>
      </p:sp>
      <p:sp>
        <p:nvSpPr>
          <p:cNvPr id="91" name="Овал 90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12</a:t>
            </a:r>
            <a:endParaRPr lang="ru-RU" sz="2400" b="1" dirty="0"/>
          </a:p>
        </p:txBody>
      </p:sp>
      <p:sp>
        <p:nvSpPr>
          <p:cNvPr id="92" name="Овал 91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13</a:t>
            </a:r>
            <a:endParaRPr lang="ru-RU" sz="2400" b="1" dirty="0"/>
          </a:p>
        </p:txBody>
      </p:sp>
      <p:sp>
        <p:nvSpPr>
          <p:cNvPr id="93" name="Овал 92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14</a:t>
            </a:r>
            <a:endParaRPr lang="ru-RU" sz="2400" b="1" dirty="0"/>
          </a:p>
        </p:txBody>
      </p:sp>
      <p:sp>
        <p:nvSpPr>
          <p:cNvPr id="94" name="Овал 93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15</a:t>
            </a:r>
            <a:endParaRPr lang="ru-RU" sz="2400" b="1" dirty="0"/>
          </a:p>
        </p:txBody>
      </p:sp>
      <p:sp>
        <p:nvSpPr>
          <p:cNvPr id="95" name="Овал 94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16</a:t>
            </a:r>
            <a:endParaRPr lang="ru-RU" sz="2400" b="1" dirty="0"/>
          </a:p>
        </p:txBody>
      </p:sp>
      <p:sp>
        <p:nvSpPr>
          <p:cNvPr id="96" name="Овал 95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17</a:t>
            </a:r>
            <a:endParaRPr lang="ru-RU" sz="2400" b="1" dirty="0"/>
          </a:p>
        </p:txBody>
      </p:sp>
      <p:sp>
        <p:nvSpPr>
          <p:cNvPr id="97" name="Овал 96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18</a:t>
            </a:r>
            <a:endParaRPr lang="ru-RU" sz="2400" b="1" dirty="0"/>
          </a:p>
        </p:txBody>
      </p:sp>
      <p:sp>
        <p:nvSpPr>
          <p:cNvPr id="98" name="Овал 97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19</a:t>
            </a:r>
            <a:endParaRPr lang="ru-RU" sz="2400" b="1" dirty="0"/>
          </a:p>
        </p:txBody>
      </p:sp>
      <p:sp>
        <p:nvSpPr>
          <p:cNvPr id="99" name="Овал 98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20</a:t>
            </a:r>
            <a:endParaRPr lang="ru-RU" sz="2400" b="1" dirty="0"/>
          </a:p>
        </p:txBody>
      </p:sp>
      <p:sp>
        <p:nvSpPr>
          <p:cNvPr id="100" name="Овал 99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21</a:t>
            </a:r>
            <a:endParaRPr lang="ru-RU" sz="2400" b="1" dirty="0"/>
          </a:p>
        </p:txBody>
      </p:sp>
      <p:sp>
        <p:nvSpPr>
          <p:cNvPr id="101" name="Овал 100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22</a:t>
            </a:r>
            <a:endParaRPr lang="ru-RU" sz="2400" b="1" dirty="0"/>
          </a:p>
        </p:txBody>
      </p:sp>
      <p:sp>
        <p:nvSpPr>
          <p:cNvPr id="102" name="Овал 101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23</a:t>
            </a:r>
            <a:endParaRPr lang="ru-RU" sz="2400" b="1" dirty="0"/>
          </a:p>
        </p:txBody>
      </p:sp>
      <p:sp>
        <p:nvSpPr>
          <p:cNvPr id="103" name="Овал 102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24</a:t>
            </a:r>
            <a:endParaRPr lang="ru-RU" sz="2400" b="1" dirty="0"/>
          </a:p>
        </p:txBody>
      </p:sp>
      <p:sp>
        <p:nvSpPr>
          <p:cNvPr id="104" name="Овал 103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25</a:t>
            </a:r>
            <a:endParaRPr lang="ru-RU" sz="2400" b="1" dirty="0"/>
          </a:p>
        </p:txBody>
      </p:sp>
      <p:sp>
        <p:nvSpPr>
          <p:cNvPr id="105" name="Прямоугольник 104"/>
          <p:cNvSpPr/>
          <p:nvPr/>
        </p:nvSpPr>
        <p:spPr>
          <a:xfrm>
            <a:off x="4902177" y="5330221"/>
            <a:ext cx="1736597" cy="6333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КОМАНДА</a:t>
            </a:r>
            <a:r>
              <a:rPr lang="en-US" sz="2400" dirty="0" smtClean="0"/>
              <a:t>3</a:t>
            </a:r>
            <a:endParaRPr lang="ru-RU" sz="2400" dirty="0"/>
          </a:p>
        </p:txBody>
      </p:sp>
      <p:sp>
        <p:nvSpPr>
          <p:cNvPr id="106" name="Овал 105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7" name="Овал 106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</a:t>
            </a:r>
            <a:endParaRPr lang="ru-RU" sz="2400" b="1" dirty="0"/>
          </a:p>
        </p:txBody>
      </p:sp>
      <p:sp>
        <p:nvSpPr>
          <p:cNvPr id="108" name="Овал 107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  <a:endParaRPr lang="ru-RU" sz="2400" b="1" dirty="0"/>
          </a:p>
        </p:txBody>
      </p:sp>
      <p:sp>
        <p:nvSpPr>
          <p:cNvPr id="109" name="Овал 108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</a:t>
            </a:r>
            <a:endParaRPr lang="ru-RU" sz="2400" b="1" dirty="0"/>
          </a:p>
        </p:txBody>
      </p:sp>
      <p:sp>
        <p:nvSpPr>
          <p:cNvPr id="110" name="Овал 109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</a:t>
            </a:r>
            <a:endParaRPr lang="ru-RU" sz="2400" b="1" dirty="0"/>
          </a:p>
        </p:txBody>
      </p:sp>
      <p:sp>
        <p:nvSpPr>
          <p:cNvPr id="111" name="Овал 110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5</a:t>
            </a:r>
            <a:endParaRPr lang="ru-RU" sz="2400" b="1" dirty="0"/>
          </a:p>
        </p:txBody>
      </p:sp>
      <p:sp>
        <p:nvSpPr>
          <p:cNvPr id="112" name="Овал 111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6</a:t>
            </a:r>
            <a:endParaRPr lang="ru-RU" sz="2400" b="1" dirty="0"/>
          </a:p>
        </p:txBody>
      </p:sp>
      <p:sp>
        <p:nvSpPr>
          <p:cNvPr id="113" name="Овал 112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7</a:t>
            </a:r>
            <a:endParaRPr lang="ru-RU" sz="2400" b="1" dirty="0"/>
          </a:p>
        </p:txBody>
      </p:sp>
      <p:sp>
        <p:nvSpPr>
          <p:cNvPr id="114" name="Овал 113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8</a:t>
            </a:r>
            <a:endParaRPr lang="ru-RU" sz="2400" b="1" dirty="0"/>
          </a:p>
        </p:txBody>
      </p:sp>
      <p:sp>
        <p:nvSpPr>
          <p:cNvPr id="115" name="Овал 114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9</a:t>
            </a:r>
            <a:endParaRPr lang="ru-RU" sz="2400" b="1" dirty="0"/>
          </a:p>
        </p:txBody>
      </p:sp>
      <p:sp>
        <p:nvSpPr>
          <p:cNvPr id="116" name="Овал 115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10</a:t>
            </a:r>
            <a:endParaRPr lang="ru-RU" sz="2400" b="1" dirty="0"/>
          </a:p>
        </p:txBody>
      </p:sp>
      <p:sp>
        <p:nvSpPr>
          <p:cNvPr id="117" name="Овал 116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11</a:t>
            </a:r>
            <a:endParaRPr lang="ru-RU" sz="2400" b="1" dirty="0"/>
          </a:p>
        </p:txBody>
      </p:sp>
      <p:sp>
        <p:nvSpPr>
          <p:cNvPr id="118" name="Овал 117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12</a:t>
            </a:r>
            <a:endParaRPr lang="ru-RU" sz="2400" b="1" dirty="0"/>
          </a:p>
        </p:txBody>
      </p:sp>
      <p:sp>
        <p:nvSpPr>
          <p:cNvPr id="119" name="Овал 118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13</a:t>
            </a:r>
            <a:endParaRPr lang="ru-RU" sz="2400" b="1" dirty="0"/>
          </a:p>
        </p:txBody>
      </p:sp>
      <p:sp>
        <p:nvSpPr>
          <p:cNvPr id="120" name="Овал 119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14</a:t>
            </a:r>
            <a:endParaRPr lang="ru-RU" sz="2400" b="1" dirty="0"/>
          </a:p>
        </p:txBody>
      </p:sp>
      <p:sp>
        <p:nvSpPr>
          <p:cNvPr id="121" name="Овал 120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15</a:t>
            </a:r>
            <a:endParaRPr lang="ru-RU" sz="2400" b="1" dirty="0"/>
          </a:p>
        </p:txBody>
      </p:sp>
      <p:sp>
        <p:nvSpPr>
          <p:cNvPr id="122" name="Овал 121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16</a:t>
            </a:r>
            <a:endParaRPr lang="ru-RU" sz="2400" b="1" dirty="0"/>
          </a:p>
        </p:txBody>
      </p:sp>
      <p:sp>
        <p:nvSpPr>
          <p:cNvPr id="123" name="Овал 122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17</a:t>
            </a:r>
            <a:endParaRPr lang="ru-RU" sz="2400" b="1" dirty="0"/>
          </a:p>
        </p:txBody>
      </p:sp>
      <p:sp>
        <p:nvSpPr>
          <p:cNvPr id="124" name="Овал 123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18</a:t>
            </a:r>
            <a:endParaRPr lang="ru-RU" sz="2400" b="1" dirty="0"/>
          </a:p>
        </p:txBody>
      </p:sp>
      <p:sp>
        <p:nvSpPr>
          <p:cNvPr id="125" name="Овал 124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19</a:t>
            </a:r>
            <a:endParaRPr lang="ru-RU" sz="2400" b="1" dirty="0"/>
          </a:p>
        </p:txBody>
      </p:sp>
      <p:sp>
        <p:nvSpPr>
          <p:cNvPr id="126" name="Овал 125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20</a:t>
            </a:r>
            <a:endParaRPr lang="ru-RU" sz="2400" b="1" dirty="0"/>
          </a:p>
        </p:txBody>
      </p:sp>
      <p:sp>
        <p:nvSpPr>
          <p:cNvPr id="127" name="Овал 126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21</a:t>
            </a:r>
            <a:endParaRPr lang="ru-RU" sz="2400" b="1" dirty="0"/>
          </a:p>
        </p:txBody>
      </p:sp>
      <p:sp>
        <p:nvSpPr>
          <p:cNvPr id="128" name="Овал 127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22</a:t>
            </a:r>
            <a:endParaRPr lang="ru-RU" sz="2400" b="1" dirty="0"/>
          </a:p>
        </p:txBody>
      </p:sp>
      <p:sp>
        <p:nvSpPr>
          <p:cNvPr id="129" name="Овал 128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23</a:t>
            </a:r>
            <a:endParaRPr lang="ru-RU" sz="2400" b="1" dirty="0"/>
          </a:p>
        </p:txBody>
      </p:sp>
      <p:sp>
        <p:nvSpPr>
          <p:cNvPr id="130" name="Овал 129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24</a:t>
            </a:r>
            <a:endParaRPr lang="ru-RU" sz="2400" b="1" dirty="0"/>
          </a:p>
        </p:txBody>
      </p:sp>
      <p:sp>
        <p:nvSpPr>
          <p:cNvPr id="131" name="Овал 130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25</a:t>
            </a:r>
            <a:endParaRPr lang="ru-RU" sz="2400" b="1" dirty="0"/>
          </a:p>
        </p:txBody>
      </p:sp>
      <p:sp>
        <p:nvSpPr>
          <p:cNvPr id="132" name="Прямоугольник 131"/>
          <p:cNvSpPr/>
          <p:nvPr/>
        </p:nvSpPr>
        <p:spPr>
          <a:xfrm>
            <a:off x="6823575" y="5330221"/>
            <a:ext cx="1736597" cy="6333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КОМАНДА</a:t>
            </a:r>
            <a:r>
              <a:rPr lang="en-US" sz="2400" dirty="0" smtClean="0"/>
              <a:t>4</a:t>
            </a:r>
            <a:endParaRPr lang="ru-RU" sz="2400" dirty="0"/>
          </a:p>
        </p:txBody>
      </p:sp>
      <p:sp>
        <p:nvSpPr>
          <p:cNvPr id="133" name="Овал 132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4" name="Овал 133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</a:t>
            </a:r>
            <a:endParaRPr lang="ru-RU" sz="2400" b="1" dirty="0"/>
          </a:p>
        </p:txBody>
      </p:sp>
      <p:sp>
        <p:nvSpPr>
          <p:cNvPr id="135" name="Овал 134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  <a:endParaRPr lang="ru-RU" sz="2400" b="1" dirty="0"/>
          </a:p>
        </p:txBody>
      </p:sp>
      <p:sp>
        <p:nvSpPr>
          <p:cNvPr id="136" name="Овал 135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</a:t>
            </a:r>
            <a:endParaRPr lang="ru-RU" sz="2400" b="1" dirty="0"/>
          </a:p>
        </p:txBody>
      </p:sp>
      <p:sp>
        <p:nvSpPr>
          <p:cNvPr id="137" name="Овал 136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</a:t>
            </a:r>
            <a:endParaRPr lang="ru-RU" sz="2400" b="1" dirty="0"/>
          </a:p>
        </p:txBody>
      </p:sp>
      <p:sp>
        <p:nvSpPr>
          <p:cNvPr id="138" name="Овал 137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5</a:t>
            </a:r>
            <a:endParaRPr lang="ru-RU" sz="2400" b="1" dirty="0"/>
          </a:p>
        </p:txBody>
      </p:sp>
      <p:sp>
        <p:nvSpPr>
          <p:cNvPr id="139" name="Овал 138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6</a:t>
            </a:r>
            <a:endParaRPr lang="ru-RU" sz="2400" b="1" dirty="0"/>
          </a:p>
        </p:txBody>
      </p:sp>
      <p:sp>
        <p:nvSpPr>
          <p:cNvPr id="140" name="Овал 139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7</a:t>
            </a:r>
            <a:endParaRPr lang="ru-RU" sz="2400" b="1" dirty="0"/>
          </a:p>
        </p:txBody>
      </p:sp>
      <p:sp>
        <p:nvSpPr>
          <p:cNvPr id="141" name="Овал 140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8</a:t>
            </a:r>
            <a:endParaRPr lang="ru-RU" sz="2400" b="1" dirty="0"/>
          </a:p>
        </p:txBody>
      </p:sp>
      <p:sp>
        <p:nvSpPr>
          <p:cNvPr id="142" name="Овал 141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9</a:t>
            </a:r>
            <a:endParaRPr lang="ru-RU" sz="2400" b="1" dirty="0"/>
          </a:p>
        </p:txBody>
      </p:sp>
      <p:sp>
        <p:nvSpPr>
          <p:cNvPr id="143" name="Овал 142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10</a:t>
            </a:r>
            <a:endParaRPr lang="ru-RU" sz="2400" b="1" dirty="0"/>
          </a:p>
        </p:txBody>
      </p:sp>
      <p:sp>
        <p:nvSpPr>
          <p:cNvPr id="144" name="Овал 143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11</a:t>
            </a:r>
            <a:endParaRPr lang="ru-RU" sz="2400" b="1" dirty="0"/>
          </a:p>
        </p:txBody>
      </p:sp>
      <p:sp>
        <p:nvSpPr>
          <p:cNvPr id="145" name="Овал 144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12</a:t>
            </a:r>
            <a:endParaRPr lang="ru-RU" sz="2400" b="1" dirty="0"/>
          </a:p>
        </p:txBody>
      </p:sp>
      <p:sp>
        <p:nvSpPr>
          <p:cNvPr id="146" name="Овал 145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13</a:t>
            </a:r>
            <a:endParaRPr lang="ru-RU" sz="2400" b="1" dirty="0"/>
          </a:p>
        </p:txBody>
      </p:sp>
      <p:sp>
        <p:nvSpPr>
          <p:cNvPr id="147" name="Овал 146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14</a:t>
            </a:r>
            <a:endParaRPr lang="ru-RU" sz="2400" b="1" dirty="0"/>
          </a:p>
        </p:txBody>
      </p:sp>
      <p:sp>
        <p:nvSpPr>
          <p:cNvPr id="148" name="Овал 147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15</a:t>
            </a:r>
            <a:endParaRPr lang="ru-RU" sz="2400" b="1" dirty="0"/>
          </a:p>
        </p:txBody>
      </p:sp>
      <p:sp>
        <p:nvSpPr>
          <p:cNvPr id="149" name="Овал 148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16</a:t>
            </a:r>
            <a:endParaRPr lang="ru-RU" sz="2400" b="1" dirty="0"/>
          </a:p>
        </p:txBody>
      </p:sp>
      <p:sp>
        <p:nvSpPr>
          <p:cNvPr id="150" name="Овал 149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17</a:t>
            </a:r>
            <a:endParaRPr lang="ru-RU" sz="2400" b="1" dirty="0"/>
          </a:p>
        </p:txBody>
      </p:sp>
      <p:sp>
        <p:nvSpPr>
          <p:cNvPr id="151" name="Овал 150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18</a:t>
            </a:r>
            <a:endParaRPr lang="ru-RU" sz="2400" b="1" dirty="0"/>
          </a:p>
        </p:txBody>
      </p:sp>
      <p:sp>
        <p:nvSpPr>
          <p:cNvPr id="152" name="Овал 151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19</a:t>
            </a:r>
            <a:endParaRPr lang="ru-RU" sz="2400" b="1" dirty="0"/>
          </a:p>
        </p:txBody>
      </p:sp>
      <p:sp>
        <p:nvSpPr>
          <p:cNvPr id="153" name="Овал 152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20</a:t>
            </a:r>
            <a:endParaRPr lang="ru-RU" sz="2400" b="1" dirty="0"/>
          </a:p>
        </p:txBody>
      </p:sp>
      <p:sp>
        <p:nvSpPr>
          <p:cNvPr id="154" name="Овал 153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21</a:t>
            </a:r>
            <a:endParaRPr lang="ru-RU" sz="2400" b="1" dirty="0"/>
          </a:p>
        </p:txBody>
      </p:sp>
      <p:sp>
        <p:nvSpPr>
          <p:cNvPr id="155" name="Овал 154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22</a:t>
            </a:r>
            <a:endParaRPr lang="ru-RU" sz="2400" b="1" dirty="0"/>
          </a:p>
        </p:txBody>
      </p:sp>
      <p:sp>
        <p:nvSpPr>
          <p:cNvPr id="156" name="Овал 155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23</a:t>
            </a:r>
            <a:endParaRPr lang="ru-RU" sz="2400" b="1" dirty="0"/>
          </a:p>
        </p:txBody>
      </p:sp>
      <p:sp>
        <p:nvSpPr>
          <p:cNvPr id="157" name="Овал 156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24</a:t>
            </a:r>
            <a:endParaRPr lang="ru-RU" sz="2400" b="1" dirty="0"/>
          </a:p>
        </p:txBody>
      </p:sp>
      <p:sp>
        <p:nvSpPr>
          <p:cNvPr id="158" name="Овал 157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25</a:t>
            </a:r>
            <a:endParaRPr lang="ru-RU" sz="2400" b="1" dirty="0"/>
          </a:p>
        </p:txBody>
      </p:sp>
      <p:sp>
        <p:nvSpPr>
          <p:cNvPr id="159" name="Прямоугольник 158"/>
          <p:cNvSpPr/>
          <p:nvPr/>
        </p:nvSpPr>
        <p:spPr>
          <a:xfrm>
            <a:off x="8763282" y="5330221"/>
            <a:ext cx="1736597" cy="6333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КОМАНДА5</a:t>
            </a:r>
            <a:endParaRPr lang="ru-RU" sz="2400" dirty="0"/>
          </a:p>
        </p:txBody>
      </p:sp>
      <p:sp>
        <p:nvSpPr>
          <p:cNvPr id="181" name="Овал 180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2" name="Овал 181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</a:t>
            </a:r>
            <a:endParaRPr lang="ru-RU" sz="2400" b="1" dirty="0"/>
          </a:p>
        </p:txBody>
      </p:sp>
      <p:sp>
        <p:nvSpPr>
          <p:cNvPr id="183" name="Овал 182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  <a:endParaRPr lang="ru-RU" sz="2400" b="1" dirty="0"/>
          </a:p>
        </p:txBody>
      </p:sp>
      <p:sp>
        <p:nvSpPr>
          <p:cNvPr id="184" name="Овал 183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</a:t>
            </a:r>
            <a:endParaRPr lang="ru-RU" sz="2400" b="1" dirty="0"/>
          </a:p>
        </p:txBody>
      </p:sp>
      <p:sp>
        <p:nvSpPr>
          <p:cNvPr id="185" name="Овал 184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</a:t>
            </a:r>
            <a:endParaRPr lang="ru-RU" sz="2400" b="1" dirty="0"/>
          </a:p>
        </p:txBody>
      </p:sp>
      <p:sp>
        <p:nvSpPr>
          <p:cNvPr id="186" name="Овал 185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5</a:t>
            </a:r>
            <a:endParaRPr lang="ru-RU" sz="2400" b="1" dirty="0"/>
          </a:p>
        </p:txBody>
      </p:sp>
      <p:sp>
        <p:nvSpPr>
          <p:cNvPr id="187" name="Овал 186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6</a:t>
            </a:r>
            <a:endParaRPr lang="ru-RU" sz="2400" b="1" dirty="0"/>
          </a:p>
        </p:txBody>
      </p:sp>
      <p:sp>
        <p:nvSpPr>
          <p:cNvPr id="188" name="Овал 187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7</a:t>
            </a:r>
            <a:endParaRPr lang="ru-RU" sz="2400" b="1" dirty="0"/>
          </a:p>
        </p:txBody>
      </p:sp>
      <p:sp>
        <p:nvSpPr>
          <p:cNvPr id="189" name="Овал 188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8</a:t>
            </a:r>
            <a:endParaRPr lang="ru-RU" sz="2400" b="1" dirty="0"/>
          </a:p>
        </p:txBody>
      </p:sp>
      <p:sp>
        <p:nvSpPr>
          <p:cNvPr id="190" name="Овал 189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9</a:t>
            </a:r>
            <a:endParaRPr lang="ru-RU" sz="2400" b="1" dirty="0"/>
          </a:p>
        </p:txBody>
      </p:sp>
      <p:sp>
        <p:nvSpPr>
          <p:cNvPr id="191" name="Овал 190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10</a:t>
            </a:r>
            <a:endParaRPr lang="ru-RU" sz="2400" b="1" dirty="0"/>
          </a:p>
        </p:txBody>
      </p:sp>
      <p:sp>
        <p:nvSpPr>
          <p:cNvPr id="192" name="Овал 191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11</a:t>
            </a:r>
            <a:endParaRPr lang="ru-RU" sz="2400" b="1" dirty="0"/>
          </a:p>
        </p:txBody>
      </p:sp>
      <p:sp>
        <p:nvSpPr>
          <p:cNvPr id="193" name="Овал 192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12</a:t>
            </a:r>
            <a:endParaRPr lang="ru-RU" sz="2400" b="1" dirty="0"/>
          </a:p>
        </p:txBody>
      </p:sp>
      <p:sp>
        <p:nvSpPr>
          <p:cNvPr id="194" name="Овал 193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13</a:t>
            </a:r>
            <a:endParaRPr lang="ru-RU" sz="2400" b="1" dirty="0"/>
          </a:p>
        </p:txBody>
      </p:sp>
      <p:sp>
        <p:nvSpPr>
          <p:cNvPr id="195" name="Овал 194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14</a:t>
            </a:r>
            <a:endParaRPr lang="ru-RU" sz="2400" b="1" dirty="0"/>
          </a:p>
        </p:txBody>
      </p:sp>
      <p:sp>
        <p:nvSpPr>
          <p:cNvPr id="196" name="Овал 195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15</a:t>
            </a:r>
            <a:endParaRPr lang="ru-RU" sz="2400" b="1" dirty="0"/>
          </a:p>
        </p:txBody>
      </p:sp>
      <p:sp>
        <p:nvSpPr>
          <p:cNvPr id="197" name="Овал 196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16</a:t>
            </a:r>
            <a:endParaRPr lang="ru-RU" sz="2400" b="1" dirty="0"/>
          </a:p>
        </p:txBody>
      </p:sp>
      <p:sp>
        <p:nvSpPr>
          <p:cNvPr id="198" name="Овал 197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17</a:t>
            </a:r>
            <a:endParaRPr lang="ru-RU" sz="2400" b="1" dirty="0"/>
          </a:p>
        </p:txBody>
      </p:sp>
      <p:sp>
        <p:nvSpPr>
          <p:cNvPr id="199" name="Овал 198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18</a:t>
            </a:r>
            <a:endParaRPr lang="ru-RU" sz="2400" b="1" dirty="0"/>
          </a:p>
        </p:txBody>
      </p:sp>
      <p:sp>
        <p:nvSpPr>
          <p:cNvPr id="200" name="Овал 199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19</a:t>
            </a:r>
            <a:endParaRPr lang="ru-RU" sz="2400" b="1" dirty="0"/>
          </a:p>
        </p:txBody>
      </p:sp>
      <p:sp>
        <p:nvSpPr>
          <p:cNvPr id="201" name="Овал 200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20</a:t>
            </a:r>
            <a:endParaRPr lang="ru-RU" sz="2400" b="1" dirty="0"/>
          </a:p>
        </p:txBody>
      </p:sp>
      <p:sp>
        <p:nvSpPr>
          <p:cNvPr id="202" name="Овал 201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21</a:t>
            </a:r>
            <a:endParaRPr lang="ru-RU" sz="2400" b="1" dirty="0"/>
          </a:p>
        </p:txBody>
      </p:sp>
      <p:sp>
        <p:nvSpPr>
          <p:cNvPr id="203" name="Овал 202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22</a:t>
            </a:r>
            <a:endParaRPr lang="ru-RU" sz="2400" b="1" dirty="0"/>
          </a:p>
        </p:txBody>
      </p:sp>
      <p:sp>
        <p:nvSpPr>
          <p:cNvPr id="204" name="Овал 203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23</a:t>
            </a:r>
            <a:endParaRPr lang="ru-RU" sz="2400" b="1" dirty="0"/>
          </a:p>
        </p:txBody>
      </p:sp>
      <p:sp>
        <p:nvSpPr>
          <p:cNvPr id="205" name="Овал 204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24</a:t>
            </a:r>
            <a:endParaRPr lang="ru-RU" sz="2400" b="1" dirty="0"/>
          </a:p>
        </p:txBody>
      </p:sp>
      <p:sp>
        <p:nvSpPr>
          <p:cNvPr id="206" name="Овал 205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25</a:t>
            </a:r>
            <a:endParaRPr lang="ru-RU" sz="24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0286060" y="143897"/>
            <a:ext cx="1719221" cy="2011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565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6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3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84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0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91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7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98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9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4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05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1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12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3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8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19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0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5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26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7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2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33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4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>
                      <p:stCondLst>
                        <p:cond delay="0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9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40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1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>
                      <p:stCondLst>
                        <p:cond delay="indefinite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" fill="hold">
                      <p:stCondLst>
                        <p:cond delay="indefinite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268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9" fill="hold">
                      <p:stCondLst>
                        <p:cond delay="0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4" fill="hold">
                      <p:stCondLst>
                        <p:cond delay="indefinite"/>
                      </p:stCondLst>
                      <p:childTnLst>
                        <p:par>
                          <p:cTn id="275" fill="hold">
                            <p:stCondLst>
                              <p:cond delay="0"/>
                            </p:stCondLst>
                            <p:childTnLst>
                              <p:par>
                                <p:cTn id="2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9" fill="hold">
                      <p:stCondLst>
                        <p:cond delay="indefinite"/>
                      </p:stCondLst>
                      <p:childTnLst>
                        <p:par>
                          <p:cTn id="280" fill="hold">
                            <p:stCondLst>
                              <p:cond delay="0"/>
                            </p:stCondLst>
                            <p:childTnLst>
                              <p:par>
                                <p:cTn id="2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4" fill="hold">
                      <p:stCondLst>
                        <p:cond delay="indefinite"/>
                      </p:stCondLst>
                      <p:childTnLst>
                        <p:par>
                          <p:cTn id="285" fill="hold">
                            <p:stCondLst>
                              <p:cond delay="0"/>
                            </p:stCondLst>
                            <p:childTnLst>
                              <p:par>
                                <p:cTn id="2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9" fill="hold">
                      <p:stCondLst>
                        <p:cond delay="indefinite"/>
                      </p:stCondLst>
                      <p:childTnLst>
                        <p:par>
                          <p:cTn id="290" fill="hold">
                            <p:stCondLst>
                              <p:cond delay="0"/>
                            </p:stCondLst>
                            <p:childTnLst>
                              <p:par>
                                <p:cTn id="2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4" fill="hold">
                      <p:stCondLst>
                        <p:cond delay="indefinite"/>
                      </p:stCondLst>
                      <p:childTnLst>
                        <p:par>
                          <p:cTn id="295" fill="hold">
                            <p:stCondLst>
                              <p:cond delay="0"/>
                            </p:stCondLst>
                            <p:childTnLst>
                              <p:par>
                                <p:cTn id="2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8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9" fill="hold">
                      <p:stCondLst>
                        <p:cond delay="indefinite"/>
                      </p:stCondLst>
                      <p:childTnLst>
                        <p:par>
                          <p:cTn id="300" fill="hold">
                            <p:stCondLst>
                              <p:cond delay="0"/>
                            </p:stCondLst>
                            <p:childTnLst>
                              <p:par>
                                <p:cTn id="3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4" fill="hold">
                      <p:stCondLst>
                        <p:cond delay="indefinite"/>
                      </p:stCondLst>
                      <p:childTnLst>
                        <p:par>
                          <p:cTn id="305" fill="hold">
                            <p:stCondLst>
                              <p:cond delay="0"/>
                            </p:stCondLst>
                            <p:childTnLst>
                              <p:par>
                                <p:cTn id="3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8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9" fill="hold">
                      <p:stCondLst>
                        <p:cond delay="indefinite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4" fill="hold">
                      <p:stCondLst>
                        <p:cond delay="indefinite"/>
                      </p:stCondLst>
                      <p:childTnLst>
                        <p:par>
                          <p:cTn id="315" fill="hold">
                            <p:stCondLst>
                              <p:cond delay="0"/>
                            </p:stCondLst>
                            <p:childTnLst>
                              <p:par>
                                <p:cTn id="3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8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9" fill="hold">
                      <p:stCondLst>
                        <p:cond delay="indefinite"/>
                      </p:stCondLst>
                      <p:childTnLst>
                        <p:par>
                          <p:cTn id="320" fill="hold">
                            <p:stCondLst>
                              <p:cond delay="0"/>
                            </p:stCondLst>
                            <p:childTnLst>
                              <p:par>
                                <p:cTn id="3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4" fill="hold">
                      <p:stCondLst>
                        <p:cond delay="indefinite"/>
                      </p:stCondLst>
                      <p:childTnLst>
                        <p:par>
                          <p:cTn id="325" fill="hold">
                            <p:stCondLst>
                              <p:cond delay="0"/>
                            </p:stCondLst>
                            <p:childTnLst>
                              <p:par>
                                <p:cTn id="3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8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9" fill="hold">
                      <p:stCondLst>
                        <p:cond delay="indefinite"/>
                      </p:stCondLst>
                      <p:childTnLst>
                        <p:par>
                          <p:cTn id="330" fill="hold">
                            <p:stCondLst>
                              <p:cond delay="0"/>
                            </p:stCondLst>
                            <p:childTnLst>
                              <p:par>
                                <p:cTn id="3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3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4" fill="hold">
                      <p:stCondLst>
                        <p:cond delay="indefinite"/>
                      </p:stCondLst>
                      <p:childTnLst>
                        <p:par>
                          <p:cTn id="335" fill="hold">
                            <p:stCondLst>
                              <p:cond delay="0"/>
                            </p:stCondLst>
                            <p:childTnLst>
                              <p:par>
                                <p:cTn id="3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8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9" fill="hold">
                      <p:stCondLst>
                        <p:cond delay="indefinite"/>
                      </p:stCondLst>
                      <p:childTnLst>
                        <p:par>
                          <p:cTn id="340" fill="hold">
                            <p:stCondLst>
                              <p:cond delay="0"/>
                            </p:stCondLst>
                            <p:childTnLst>
                              <p:par>
                                <p:cTn id="3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3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4" fill="hold">
                      <p:stCondLst>
                        <p:cond delay="indefinite"/>
                      </p:stCondLst>
                      <p:childTnLst>
                        <p:par>
                          <p:cTn id="345" fill="hold">
                            <p:stCondLst>
                              <p:cond delay="0"/>
                            </p:stCondLst>
                            <p:childTnLst>
                              <p:par>
                                <p:cTn id="3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8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9" fill="hold">
                      <p:stCondLst>
                        <p:cond delay="indefinite"/>
                      </p:stCondLst>
                      <p:childTnLst>
                        <p:par>
                          <p:cTn id="350" fill="hold">
                            <p:stCondLst>
                              <p:cond delay="0"/>
                            </p:stCondLst>
                            <p:childTnLst>
                              <p:par>
                                <p:cTn id="3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3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4" fill="hold">
                      <p:stCondLst>
                        <p:cond delay="indefinite"/>
                      </p:stCondLst>
                      <p:childTnLst>
                        <p:par>
                          <p:cTn id="355" fill="hold">
                            <p:stCondLst>
                              <p:cond delay="0"/>
                            </p:stCondLst>
                            <p:childTnLst>
                              <p:par>
                                <p:cTn id="3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8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9" fill="hold">
                      <p:stCondLst>
                        <p:cond delay="indefinite"/>
                      </p:stCondLst>
                      <p:childTnLst>
                        <p:par>
                          <p:cTn id="360" fill="hold">
                            <p:stCondLst>
                              <p:cond delay="0"/>
                            </p:stCondLst>
                            <p:childTnLst>
                              <p:par>
                                <p:cTn id="3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3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4" fill="hold">
                      <p:stCondLst>
                        <p:cond delay="indefinite"/>
                      </p:stCondLst>
                      <p:childTnLst>
                        <p:par>
                          <p:cTn id="365" fill="hold">
                            <p:stCondLst>
                              <p:cond delay="0"/>
                            </p:stCondLst>
                            <p:childTnLst>
                              <p:par>
                                <p:cTn id="3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8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9" fill="hold">
                      <p:stCondLst>
                        <p:cond delay="indefinite"/>
                      </p:stCondLst>
                      <p:childTnLst>
                        <p:par>
                          <p:cTn id="370" fill="hold">
                            <p:stCondLst>
                              <p:cond delay="0"/>
                            </p:stCondLst>
                            <p:childTnLst>
                              <p:par>
                                <p:cTn id="3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4" fill="hold">
                      <p:stCondLst>
                        <p:cond delay="indefinite"/>
                      </p:stCondLst>
                      <p:childTnLst>
                        <p:par>
                          <p:cTn id="375" fill="hold">
                            <p:stCondLst>
                              <p:cond delay="0"/>
                            </p:stCondLst>
                            <p:childTnLst>
                              <p:par>
                                <p:cTn id="3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8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9" fill="hold">
                      <p:stCondLst>
                        <p:cond delay="indefinite"/>
                      </p:stCondLst>
                      <p:childTnLst>
                        <p:par>
                          <p:cTn id="380" fill="hold">
                            <p:stCondLst>
                              <p:cond delay="0"/>
                            </p:stCondLst>
                            <p:childTnLst>
                              <p:par>
                                <p:cTn id="3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3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4" fill="hold">
                      <p:stCondLst>
                        <p:cond delay="indefinite"/>
                      </p:stCondLst>
                      <p:childTnLst>
                        <p:par>
                          <p:cTn id="385" fill="hold">
                            <p:stCondLst>
                              <p:cond delay="0"/>
                            </p:stCondLst>
                            <p:childTnLst>
                              <p:par>
                                <p:cTn id="3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8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9" fill="hold">
                      <p:stCondLst>
                        <p:cond delay="indefinite"/>
                      </p:stCondLst>
                      <p:childTnLst>
                        <p:par>
                          <p:cTn id="390" fill="hold">
                            <p:stCondLst>
                              <p:cond delay="0"/>
                            </p:stCondLst>
                            <p:childTnLst>
                              <p:par>
                                <p:cTn id="3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3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394" restart="whenNotActive" fill="hold" evtFilter="cancelBubble" nodeType="interactiveSeq">
                <p:stCondLst>
                  <p:cond evt="onClick" delay="0">
                    <p:tgtEl>
                      <p:spTgt spid="1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5" fill="hold">
                      <p:stCondLst>
                        <p:cond delay="0"/>
                      </p:stCondLst>
                      <p:childTnLst>
                        <p:par>
                          <p:cTn id="396" fill="hold">
                            <p:stCondLst>
                              <p:cond delay="0"/>
                            </p:stCondLst>
                            <p:childTnLst>
                              <p:par>
                                <p:cTn id="3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9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0" fill="hold">
                      <p:stCondLst>
                        <p:cond delay="indefinite"/>
                      </p:stCondLst>
                      <p:childTnLst>
                        <p:par>
                          <p:cTn id="401" fill="hold">
                            <p:stCondLst>
                              <p:cond delay="0"/>
                            </p:stCondLst>
                            <p:childTnLst>
                              <p:par>
                                <p:cTn id="4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4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5" fill="hold">
                      <p:stCondLst>
                        <p:cond delay="indefinite"/>
                      </p:stCondLst>
                      <p:childTnLst>
                        <p:par>
                          <p:cTn id="406" fill="hold">
                            <p:stCondLst>
                              <p:cond delay="0"/>
                            </p:stCondLst>
                            <p:childTnLst>
                              <p:par>
                                <p:cTn id="4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9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0" fill="hold">
                      <p:stCondLst>
                        <p:cond delay="indefinite"/>
                      </p:stCondLst>
                      <p:childTnLst>
                        <p:par>
                          <p:cTn id="411" fill="hold">
                            <p:stCondLst>
                              <p:cond delay="0"/>
                            </p:stCondLst>
                            <p:childTnLst>
                              <p:par>
                                <p:cTn id="4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4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5" fill="hold">
                      <p:stCondLst>
                        <p:cond delay="indefinite"/>
                      </p:stCondLst>
                      <p:childTnLst>
                        <p:par>
                          <p:cTn id="416" fill="hold">
                            <p:stCondLst>
                              <p:cond delay="0"/>
                            </p:stCondLst>
                            <p:childTnLst>
                              <p:par>
                                <p:cTn id="4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9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0" fill="hold">
                      <p:stCondLst>
                        <p:cond delay="indefinite"/>
                      </p:stCondLst>
                      <p:childTnLst>
                        <p:par>
                          <p:cTn id="421" fill="hold">
                            <p:stCondLst>
                              <p:cond delay="0"/>
                            </p:stCondLst>
                            <p:childTnLst>
                              <p:par>
                                <p:cTn id="4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4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5" fill="hold">
                      <p:stCondLst>
                        <p:cond delay="indefinite"/>
                      </p:stCondLst>
                      <p:childTnLst>
                        <p:par>
                          <p:cTn id="426" fill="hold">
                            <p:stCondLst>
                              <p:cond delay="0"/>
                            </p:stCondLst>
                            <p:childTnLst>
                              <p:par>
                                <p:cTn id="4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9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0" fill="hold">
                      <p:stCondLst>
                        <p:cond delay="indefinite"/>
                      </p:stCondLst>
                      <p:childTnLst>
                        <p:par>
                          <p:cTn id="431" fill="hold">
                            <p:stCondLst>
                              <p:cond delay="0"/>
                            </p:stCondLst>
                            <p:childTnLst>
                              <p:par>
                                <p:cTn id="4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4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5" fill="hold">
                      <p:stCondLst>
                        <p:cond delay="indefinite"/>
                      </p:stCondLst>
                      <p:childTnLst>
                        <p:par>
                          <p:cTn id="436" fill="hold">
                            <p:stCondLst>
                              <p:cond delay="0"/>
                            </p:stCondLst>
                            <p:childTnLst>
                              <p:par>
                                <p:cTn id="4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9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0" fill="hold">
                      <p:stCondLst>
                        <p:cond delay="indefinite"/>
                      </p:stCondLst>
                      <p:childTnLst>
                        <p:par>
                          <p:cTn id="441" fill="hold">
                            <p:stCondLst>
                              <p:cond delay="0"/>
                            </p:stCondLst>
                            <p:childTnLst>
                              <p:par>
                                <p:cTn id="4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4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5" fill="hold">
                      <p:stCondLst>
                        <p:cond delay="indefinite"/>
                      </p:stCondLst>
                      <p:childTnLst>
                        <p:par>
                          <p:cTn id="446" fill="hold">
                            <p:stCondLst>
                              <p:cond delay="0"/>
                            </p:stCondLst>
                            <p:childTnLst>
                              <p:par>
                                <p:cTn id="4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9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0" fill="hold">
                      <p:stCondLst>
                        <p:cond delay="indefinite"/>
                      </p:stCondLst>
                      <p:childTnLst>
                        <p:par>
                          <p:cTn id="451" fill="hold">
                            <p:stCondLst>
                              <p:cond delay="0"/>
                            </p:stCondLst>
                            <p:childTnLst>
                              <p:par>
                                <p:cTn id="4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4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5" fill="hold">
                      <p:stCondLst>
                        <p:cond delay="indefinite"/>
                      </p:stCondLst>
                      <p:childTnLst>
                        <p:par>
                          <p:cTn id="456" fill="hold">
                            <p:stCondLst>
                              <p:cond delay="0"/>
                            </p:stCondLst>
                            <p:childTnLst>
                              <p:par>
                                <p:cTn id="4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9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0" fill="hold">
                      <p:stCondLst>
                        <p:cond delay="indefinite"/>
                      </p:stCondLst>
                      <p:childTnLst>
                        <p:par>
                          <p:cTn id="461" fill="hold">
                            <p:stCondLst>
                              <p:cond delay="0"/>
                            </p:stCondLst>
                            <p:childTnLst>
                              <p:par>
                                <p:cTn id="4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4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5" fill="hold">
                      <p:stCondLst>
                        <p:cond delay="indefinite"/>
                      </p:stCondLst>
                      <p:childTnLst>
                        <p:par>
                          <p:cTn id="466" fill="hold">
                            <p:stCondLst>
                              <p:cond delay="0"/>
                            </p:stCondLst>
                            <p:childTnLst>
                              <p:par>
                                <p:cTn id="4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9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0" fill="hold">
                      <p:stCondLst>
                        <p:cond delay="indefinite"/>
                      </p:stCondLst>
                      <p:childTnLst>
                        <p:par>
                          <p:cTn id="471" fill="hold">
                            <p:stCondLst>
                              <p:cond delay="0"/>
                            </p:stCondLst>
                            <p:childTnLst>
                              <p:par>
                                <p:cTn id="4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4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5" fill="hold">
                      <p:stCondLst>
                        <p:cond delay="indefinite"/>
                      </p:stCondLst>
                      <p:childTnLst>
                        <p:par>
                          <p:cTn id="476" fill="hold">
                            <p:stCondLst>
                              <p:cond delay="0"/>
                            </p:stCondLst>
                            <p:childTnLst>
                              <p:par>
                                <p:cTn id="4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9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0" fill="hold">
                      <p:stCondLst>
                        <p:cond delay="indefinite"/>
                      </p:stCondLst>
                      <p:childTnLst>
                        <p:par>
                          <p:cTn id="481" fill="hold">
                            <p:stCondLst>
                              <p:cond delay="0"/>
                            </p:stCondLst>
                            <p:childTnLst>
                              <p:par>
                                <p:cTn id="4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4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5" fill="hold">
                      <p:stCondLst>
                        <p:cond delay="indefinite"/>
                      </p:stCondLst>
                      <p:childTnLst>
                        <p:par>
                          <p:cTn id="486" fill="hold">
                            <p:stCondLst>
                              <p:cond delay="0"/>
                            </p:stCondLst>
                            <p:childTnLst>
                              <p:par>
                                <p:cTn id="4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9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0" fill="hold">
                      <p:stCondLst>
                        <p:cond delay="indefinite"/>
                      </p:stCondLst>
                      <p:childTnLst>
                        <p:par>
                          <p:cTn id="491" fill="hold">
                            <p:stCondLst>
                              <p:cond delay="0"/>
                            </p:stCondLst>
                            <p:childTnLst>
                              <p:par>
                                <p:cTn id="4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4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5" fill="hold">
                      <p:stCondLst>
                        <p:cond delay="indefinite"/>
                      </p:stCondLst>
                      <p:childTnLst>
                        <p:par>
                          <p:cTn id="496" fill="hold">
                            <p:stCondLst>
                              <p:cond delay="0"/>
                            </p:stCondLst>
                            <p:childTnLst>
                              <p:par>
                                <p:cTn id="4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9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0" fill="hold">
                      <p:stCondLst>
                        <p:cond delay="indefinite"/>
                      </p:stCondLst>
                      <p:childTnLst>
                        <p:par>
                          <p:cTn id="501" fill="hold">
                            <p:stCondLst>
                              <p:cond delay="0"/>
                            </p:stCondLst>
                            <p:childTnLst>
                              <p:par>
                                <p:cTn id="5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4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5" fill="hold">
                      <p:stCondLst>
                        <p:cond delay="indefinite"/>
                      </p:stCondLst>
                      <p:childTnLst>
                        <p:par>
                          <p:cTn id="506" fill="hold">
                            <p:stCondLst>
                              <p:cond delay="0"/>
                            </p:stCondLst>
                            <p:childTnLst>
                              <p:par>
                                <p:cTn id="5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9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0" fill="hold">
                      <p:stCondLst>
                        <p:cond delay="indefinite"/>
                      </p:stCondLst>
                      <p:childTnLst>
                        <p:par>
                          <p:cTn id="511" fill="hold">
                            <p:stCondLst>
                              <p:cond delay="0"/>
                            </p:stCondLst>
                            <p:childTnLst>
                              <p:par>
                                <p:cTn id="5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4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5" fill="hold">
                      <p:stCondLst>
                        <p:cond delay="indefinite"/>
                      </p:stCondLst>
                      <p:childTnLst>
                        <p:par>
                          <p:cTn id="516" fill="hold">
                            <p:stCondLst>
                              <p:cond delay="0"/>
                            </p:stCondLst>
                            <p:childTnLst>
                              <p:par>
                                <p:cTn id="5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9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"/>
                  </p:tgtEl>
                </p:cond>
              </p:nextCondLst>
            </p:seq>
            <p:seq concurrent="1" nextAc="seek">
              <p:cTn id="520" restart="whenNotActive" fill="hold" evtFilter="cancelBubble" nodeType="interactiveSeq">
                <p:stCondLst>
                  <p:cond evt="onClick" delay="0">
                    <p:tgtEl>
                      <p:spTgt spid="1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1" fill="hold">
                      <p:stCondLst>
                        <p:cond delay="0"/>
                      </p:stCondLst>
                      <p:childTnLst>
                        <p:par>
                          <p:cTn id="522" fill="hold">
                            <p:stCondLst>
                              <p:cond delay="0"/>
                            </p:stCondLst>
                            <p:childTnLst>
                              <p:par>
                                <p:cTn id="5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5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6" fill="hold">
                      <p:stCondLst>
                        <p:cond delay="indefinite"/>
                      </p:stCondLst>
                      <p:childTnLst>
                        <p:par>
                          <p:cTn id="527" fill="hold">
                            <p:stCondLst>
                              <p:cond delay="0"/>
                            </p:stCondLst>
                            <p:childTnLst>
                              <p:par>
                                <p:cTn id="5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0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1" fill="hold">
                      <p:stCondLst>
                        <p:cond delay="indefinite"/>
                      </p:stCondLst>
                      <p:childTnLst>
                        <p:par>
                          <p:cTn id="532" fill="hold">
                            <p:stCondLst>
                              <p:cond delay="0"/>
                            </p:stCondLst>
                            <p:childTnLst>
                              <p:par>
                                <p:cTn id="5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5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6" fill="hold">
                      <p:stCondLst>
                        <p:cond delay="indefinite"/>
                      </p:stCondLst>
                      <p:childTnLst>
                        <p:par>
                          <p:cTn id="537" fill="hold">
                            <p:stCondLst>
                              <p:cond delay="0"/>
                            </p:stCondLst>
                            <p:childTnLst>
                              <p:par>
                                <p:cTn id="5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0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1" fill="hold">
                      <p:stCondLst>
                        <p:cond delay="indefinite"/>
                      </p:stCondLst>
                      <p:childTnLst>
                        <p:par>
                          <p:cTn id="542" fill="hold">
                            <p:stCondLst>
                              <p:cond delay="0"/>
                            </p:stCondLst>
                            <p:childTnLst>
                              <p:par>
                                <p:cTn id="5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5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6" fill="hold">
                      <p:stCondLst>
                        <p:cond delay="indefinite"/>
                      </p:stCondLst>
                      <p:childTnLst>
                        <p:par>
                          <p:cTn id="547" fill="hold">
                            <p:stCondLst>
                              <p:cond delay="0"/>
                            </p:stCondLst>
                            <p:childTnLst>
                              <p:par>
                                <p:cTn id="5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0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1" fill="hold">
                      <p:stCondLst>
                        <p:cond delay="indefinite"/>
                      </p:stCondLst>
                      <p:childTnLst>
                        <p:par>
                          <p:cTn id="552" fill="hold">
                            <p:stCondLst>
                              <p:cond delay="0"/>
                            </p:stCondLst>
                            <p:childTnLst>
                              <p:par>
                                <p:cTn id="5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5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6" fill="hold">
                      <p:stCondLst>
                        <p:cond delay="indefinite"/>
                      </p:stCondLst>
                      <p:childTnLst>
                        <p:par>
                          <p:cTn id="557" fill="hold">
                            <p:stCondLst>
                              <p:cond delay="0"/>
                            </p:stCondLst>
                            <p:childTnLst>
                              <p:par>
                                <p:cTn id="5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0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1" fill="hold">
                      <p:stCondLst>
                        <p:cond delay="indefinite"/>
                      </p:stCondLst>
                      <p:childTnLst>
                        <p:par>
                          <p:cTn id="562" fill="hold">
                            <p:stCondLst>
                              <p:cond delay="0"/>
                            </p:stCondLst>
                            <p:childTnLst>
                              <p:par>
                                <p:cTn id="5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5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6" fill="hold">
                      <p:stCondLst>
                        <p:cond delay="indefinite"/>
                      </p:stCondLst>
                      <p:childTnLst>
                        <p:par>
                          <p:cTn id="567" fill="hold">
                            <p:stCondLst>
                              <p:cond delay="0"/>
                            </p:stCondLst>
                            <p:childTnLst>
                              <p:par>
                                <p:cTn id="5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0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1" fill="hold">
                      <p:stCondLst>
                        <p:cond delay="indefinite"/>
                      </p:stCondLst>
                      <p:childTnLst>
                        <p:par>
                          <p:cTn id="572" fill="hold">
                            <p:stCondLst>
                              <p:cond delay="0"/>
                            </p:stCondLst>
                            <p:childTnLst>
                              <p:par>
                                <p:cTn id="5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5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6" fill="hold">
                      <p:stCondLst>
                        <p:cond delay="indefinite"/>
                      </p:stCondLst>
                      <p:childTnLst>
                        <p:par>
                          <p:cTn id="577" fill="hold">
                            <p:stCondLst>
                              <p:cond delay="0"/>
                            </p:stCondLst>
                            <p:childTnLst>
                              <p:par>
                                <p:cTn id="5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0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1" fill="hold">
                      <p:stCondLst>
                        <p:cond delay="indefinite"/>
                      </p:stCondLst>
                      <p:childTnLst>
                        <p:par>
                          <p:cTn id="582" fill="hold">
                            <p:stCondLst>
                              <p:cond delay="0"/>
                            </p:stCondLst>
                            <p:childTnLst>
                              <p:par>
                                <p:cTn id="5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5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6" fill="hold">
                      <p:stCondLst>
                        <p:cond delay="indefinite"/>
                      </p:stCondLst>
                      <p:childTnLst>
                        <p:par>
                          <p:cTn id="587" fill="hold">
                            <p:stCondLst>
                              <p:cond delay="0"/>
                            </p:stCondLst>
                            <p:childTnLst>
                              <p:par>
                                <p:cTn id="5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0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1" fill="hold">
                      <p:stCondLst>
                        <p:cond delay="indefinite"/>
                      </p:stCondLst>
                      <p:childTnLst>
                        <p:par>
                          <p:cTn id="592" fill="hold">
                            <p:stCondLst>
                              <p:cond delay="0"/>
                            </p:stCondLst>
                            <p:childTnLst>
                              <p:par>
                                <p:cTn id="5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5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6" fill="hold">
                      <p:stCondLst>
                        <p:cond delay="indefinite"/>
                      </p:stCondLst>
                      <p:childTnLst>
                        <p:par>
                          <p:cTn id="597" fill="hold">
                            <p:stCondLst>
                              <p:cond delay="0"/>
                            </p:stCondLst>
                            <p:childTnLst>
                              <p:par>
                                <p:cTn id="5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0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1" fill="hold">
                      <p:stCondLst>
                        <p:cond delay="indefinite"/>
                      </p:stCondLst>
                      <p:childTnLst>
                        <p:par>
                          <p:cTn id="602" fill="hold">
                            <p:stCondLst>
                              <p:cond delay="0"/>
                            </p:stCondLst>
                            <p:childTnLst>
                              <p:par>
                                <p:cTn id="6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5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6" fill="hold">
                      <p:stCondLst>
                        <p:cond delay="indefinite"/>
                      </p:stCondLst>
                      <p:childTnLst>
                        <p:par>
                          <p:cTn id="607" fill="hold">
                            <p:stCondLst>
                              <p:cond delay="0"/>
                            </p:stCondLst>
                            <p:childTnLst>
                              <p:par>
                                <p:cTn id="6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0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1" fill="hold">
                      <p:stCondLst>
                        <p:cond delay="indefinite"/>
                      </p:stCondLst>
                      <p:childTnLst>
                        <p:par>
                          <p:cTn id="612" fill="hold">
                            <p:stCondLst>
                              <p:cond delay="0"/>
                            </p:stCondLst>
                            <p:childTnLst>
                              <p:par>
                                <p:cTn id="6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5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6" fill="hold">
                      <p:stCondLst>
                        <p:cond delay="indefinite"/>
                      </p:stCondLst>
                      <p:childTnLst>
                        <p:par>
                          <p:cTn id="617" fill="hold">
                            <p:stCondLst>
                              <p:cond delay="0"/>
                            </p:stCondLst>
                            <p:childTnLst>
                              <p:par>
                                <p:cTn id="6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0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1" fill="hold">
                      <p:stCondLst>
                        <p:cond delay="indefinite"/>
                      </p:stCondLst>
                      <p:childTnLst>
                        <p:par>
                          <p:cTn id="622" fill="hold">
                            <p:stCondLst>
                              <p:cond delay="0"/>
                            </p:stCondLst>
                            <p:childTnLst>
                              <p:par>
                                <p:cTn id="6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5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6" fill="hold">
                      <p:stCondLst>
                        <p:cond delay="indefinite"/>
                      </p:stCondLst>
                      <p:childTnLst>
                        <p:par>
                          <p:cTn id="627" fill="hold">
                            <p:stCondLst>
                              <p:cond delay="0"/>
                            </p:stCondLst>
                            <p:childTnLst>
                              <p:par>
                                <p:cTn id="6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0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1" fill="hold">
                      <p:stCondLst>
                        <p:cond delay="indefinite"/>
                      </p:stCondLst>
                      <p:childTnLst>
                        <p:par>
                          <p:cTn id="632" fill="hold">
                            <p:stCondLst>
                              <p:cond delay="0"/>
                            </p:stCondLst>
                            <p:childTnLst>
                              <p:par>
                                <p:cTn id="6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5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6" fill="hold">
                      <p:stCondLst>
                        <p:cond delay="indefinite"/>
                      </p:stCondLst>
                      <p:childTnLst>
                        <p:par>
                          <p:cTn id="637" fill="hold">
                            <p:stCondLst>
                              <p:cond delay="0"/>
                            </p:stCondLst>
                            <p:childTnLst>
                              <p:par>
                                <p:cTn id="6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0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1" fill="hold">
                      <p:stCondLst>
                        <p:cond delay="indefinite"/>
                      </p:stCondLst>
                      <p:childTnLst>
                        <p:par>
                          <p:cTn id="642" fill="hold">
                            <p:stCondLst>
                              <p:cond delay="0"/>
                            </p:stCondLst>
                            <p:childTnLst>
                              <p:par>
                                <p:cTn id="6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5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2"/>
                  </p:tgtEl>
                </p:cond>
              </p:nextCondLst>
            </p:seq>
            <p:seq concurrent="1" nextAc="seek">
              <p:cTn id="646" restart="whenNotActive" fill="hold" evtFilter="cancelBubble" nodeType="interactiveSeq">
                <p:stCondLst>
                  <p:cond evt="onClick" delay="0">
                    <p:tgtEl>
                      <p:spTgt spid="1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7" fill="hold">
                      <p:stCondLst>
                        <p:cond delay="0"/>
                      </p:stCondLst>
                      <p:childTnLst>
                        <p:par>
                          <p:cTn id="648" fill="hold">
                            <p:stCondLst>
                              <p:cond delay="0"/>
                            </p:stCondLst>
                            <p:childTnLst>
                              <p:par>
                                <p:cTn id="6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1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2" fill="hold">
                      <p:stCondLst>
                        <p:cond delay="indefinite"/>
                      </p:stCondLst>
                      <p:childTnLst>
                        <p:par>
                          <p:cTn id="653" fill="hold">
                            <p:stCondLst>
                              <p:cond delay="0"/>
                            </p:stCondLst>
                            <p:childTnLst>
                              <p:par>
                                <p:cTn id="6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6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7" fill="hold">
                      <p:stCondLst>
                        <p:cond delay="indefinite"/>
                      </p:stCondLst>
                      <p:childTnLst>
                        <p:par>
                          <p:cTn id="658" fill="hold">
                            <p:stCondLst>
                              <p:cond delay="0"/>
                            </p:stCondLst>
                            <p:childTnLst>
                              <p:par>
                                <p:cTn id="6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1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2" fill="hold">
                      <p:stCondLst>
                        <p:cond delay="indefinite"/>
                      </p:stCondLst>
                      <p:childTnLst>
                        <p:par>
                          <p:cTn id="663" fill="hold">
                            <p:stCondLst>
                              <p:cond delay="0"/>
                            </p:stCondLst>
                            <p:childTnLst>
                              <p:par>
                                <p:cTn id="6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6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7" fill="hold">
                      <p:stCondLst>
                        <p:cond delay="indefinite"/>
                      </p:stCondLst>
                      <p:childTnLst>
                        <p:par>
                          <p:cTn id="668" fill="hold">
                            <p:stCondLst>
                              <p:cond delay="0"/>
                            </p:stCondLst>
                            <p:childTnLst>
                              <p:par>
                                <p:cTn id="6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1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2" fill="hold">
                      <p:stCondLst>
                        <p:cond delay="indefinite"/>
                      </p:stCondLst>
                      <p:childTnLst>
                        <p:par>
                          <p:cTn id="673" fill="hold">
                            <p:stCondLst>
                              <p:cond delay="0"/>
                            </p:stCondLst>
                            <p:childTnLst>
                              <p:par>
                                <p:cTn id="6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6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7" fill="hold">
                      <p:stCondLst>
                        <p:cond delay="indefinite"/>
                      </p:stCondLst>
                      <p:childTnLst>
                        <p:par>
                          <p:cTn id="678" fill="hold">
                            <p:stCondLst>
                              <p:cond delay="0"/>
                            </p:stCondLst>
                            <p:childTnLst>
                              <p:par>
                                <p:cTn id="6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1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2" fill="hold">
                      <p:stCondLst>
                        <p:cond delay="indefinite"/>
                      </p:stCondLst>
                      <p:childTnLst>
                        <p:par>
                          <p:cTn id="683" fill="hold">
                            <p:stCondLst>
                              <p:cond delay="0"/>
                            </p:stCondLst>
                            <p:childTnLst>
                              <p:par>
                                <p:cTn id="6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6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7" fill="hold">
                      <p:stCondLst>
                        <p:cond delay="indefinite"/>
                      </p:stCondLst>
                      <p:childTnLst>
                        <p:par>
                          <p:cTn id="688" fill="hold">
                            <p:stCondLst>
                              <p:cond delay="0"/>
                            </p:stCondLst>
                            <p:childTnLst>
                              <p:par>
                                <p:cTn id="6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1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2" fill="hold">
                      <p:stCondLst>
                        <p:cond delay="indefinite"/>
                      </p:stCondLst>
                      <p:childTnLst>
                        <p:par>
                          <p:cTn id="693" fill="hold">
                            <p:stCondLst>
                              <p:cond delay="0"/>
                            </p:stCondLst>
                            <p:childTnLst>
                              <p:par>
                                <p:cTn id="6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6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7" fill="hold">
                      <p:stCondLst>
                        <p:cond delay="indefinite"/>
                      </p:stCondLst>
                      <p:childTnLst>
                        <p:par>
                          <p:cTn id="698" fill="hold">
                            <p:stCondLst>
                              <p:cond delay="0"/>
                            </p:stCondLst>
                            <p:childTnLst>
                              <p:par>
                                <p:cTn id="6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1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2" fill="hold">
                      <p:stCondLst>
                        <p:cond delay="indefinite"/>
                      </p:stCondLst>
                      <p:childTnLst>
                        <p:par>
                          <p:cTn id="703" fill="hold">
                            <p:stCondLst>
                              <p:cond delay="0"/>
                            </p:stCondLst>
                            <p:childTnLst>
                              <p:par>
                                <p:cTn id="7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6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7" fill="hold">
                      <p:stCondLst>
                        <p:cond delay="indefinite"/>
                      </p:stCondLst>
                      <p:childTnLst>
                        <p:par>
                          <p:cTn id="708" fill="hold">
                            <p:stCondLst>
                              <p:cond delay="0"/>
                            </p:stCondLst>
                            <p:childTnLst>
                              <p:par>
                                <p:cTn id="7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1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2" fill="hold">
                      <p:stCondLst>
                        <p:cond delay="indefinite"/>
                      </p:stCondLst>
                      <p:childTnLst>
                        <p:par>
                          <p:cTn id="713" fill="hold">
                            <p:stCondLst>
                              <p:cond delay="0"/>
                            </p:stCondLst>
                            <p:childTnLst>
                              <p:par>
                                <p:cTn id="7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6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7" fill="hold">
                      <p:stCondLst>
                        <p:cond delay="indefinite"/>
                      </p:stCondLst>
                      <p:childTnLst>
                        <p:par>
                          <p:cTn id="718" fill="hold">
                            <p:stCondLst>
                              <p:cond delay="0"/>
                            </p:stCondLst>
                            <p:childTnLst>
                              <p:par>
                                <p:cTn id="7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1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2" fill="hold">
                      <p:stCondLst>
                        <p:cond delay="indefinite"/>
                      </p:stCondLst>
                      <p:childTnLst>
                        <p:par>
                          <p:cTn id="723" fill="hold">
                            <p:stCondLst>
                              <p:cond delay="0"/>
                            </p:stCondLst>
                            <p:childTnLst>
                              <p:par>
                                <p:cTn id="7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6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7" fill="hold">
                      <p:stCondLst>
                        <p:cond delay="indefinite"/>
                      </p:stCondLst>
                      <p:childTnLst>
                        <p:par>
                          <p:cTn id="728" fill="hold">
                            <p:stCondLst>
                              <p:cond delay="0"/>
                            </p:stCondLst>
                            <p:childTnLst>
                              <p:par>
                                <p:cTn id="7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1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2" fill="hold">
                      <p:stCondLst>
                        <p:cond delay="indefinite"/>
                      </p:stCondLst>
                      <p:childTnLst>
                        <p:par>
                          <p:cTn id="733" fill="hold">
                            <p:stCondLst>
                              <p:cond delay="0"/>
                            </p:stCondLst>
                            <p:childTnLst>
                              <p:par>
                                <p:cTn id="7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6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7" fill="hold">
                      <p:stCondLst>
                        <p:cond delay="indefinite"/>
                      </p:stCondLst>
                      <p:childTnLst>
                        <p:par>
                          <p:cTn id="738" fill="hold">
                            <p:stCondLst>
                              <p:cond delay="0"/>
                            </p:stCondLst>
                            <p:childTnLst>
                              <p:par>
                                <p:cTn id="7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1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2" fill="hold">
                      <p:stCondLst>
                        <p:cond delay="indefinite"/>
                      </p:stCondLst>
                      <p:childTnLst>
                        <p:par>
                          <p:cTn id="743" fill="hold">
                            <p:stCondLst>
                              <p:cond delay="0"/>
                            </p:stCondLst>
                            <p:childTnLst>
                              <p:par>
                                <p:cTn id="7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6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7" fill="hold">
                      <p:stCondLst>
                        <p:cond delay="indefinite"/>
                      </p:stCondLst>
                      <p:childTnLst>
                        <p:par>
                          <p:cTn id="748" fill="hold">
                            <p:stCondLst>
                              <p:cond delay="0"/>
                            </p:stCondLst>
                            <p:childTnLst>
                              <p:par>
                                <p:cTn id="7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1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2" fill="hold">
                      <p:stCondLst>
                        <p:cond delay="indefinite"/>
                      </p:stCondLst>
                      <p:childTnLst>
                        <p:par>
                          <p:cTn id="753" fill="hold">
                            <p:stCondLst>
                              <p:cond delay="0"/>
                            </p:stCondLst>
                            <p:childTnLst>
                              <p:par>
                                <p:cTn id="7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6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7" fill="hold">
                      <p:stCondLst>
                        <p:cond delay="indefinite"/>
                      </p:stCondLst>
                      <p:childTnLst>
                        <p:par>
                          <p:cTn id="758" fill="hold">
                            <p:stCondLst>
                              <p:cond delay="0"/>
                            </p:stCondLst>
                            <p:childTnLst>
                              <p:par>
                                <p:cTn id="7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1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2" fill="hold">
                      <p:stCondLst>
                        <p:cond delay="indefinite"/>
                      </p:stCondLst>
                      <p:childTnLst>
                        <p:par>
                          <p:cTn id="763" fill="hold">
                            <p:stCondLst>
                              <p:cond delay="0"/>
                            </p:stCondLst>
                            <p:childTnLst>
                              <p:par>
                                <p:cTn id="7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6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7" fill="hold">
                      <p:stCondLst>
                        <p:cond delay="indefinite"/>
                      </p:stCondLst>
                      <p:childTnLst>
                        <p:par>
                          <p:cTn id="768" fill="hold">
                            <p:stCondLst>
                              <p:cond delay="0"/>
                            </p:stCondLst>
                            <p:childTnLst>
                              <p:par>
                                <p:cTn id="7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1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9"/>
                  </p:tgtEl>
                </p:cond>
              </p:nextCondLst>
            </p:seq>
          </p:childTnLst>
        </p:cTn>
      </p:par>
    </p:tnLst>
    <p:bldLst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 animBg="1"/>
      <p:bldP spid="107" grpId="0" animBg="1"/>
      <p:bldP spid="108" grpId="0" animBg="1"/>
      <p:bldP spid="109" grpId="0" animBg="1"/>
      <p:bldP spid="110" grpId="0" animBg="1"/>
      <p:bldP spid="111" grpId="0" animBg="1"/>
      <p:bldP spid="112" grpId="0" animBg="1"/>
      <p:bldP spid="113" grpId="0" animBg="1"/>
      <p:bldP spid="114" grpId="0" animBg="1"/>
      <p:bldP spid="115" grpId="0" animBg="1"/>
      <p:bldP spid="116" grpId="0" animBg="1"/>
      <p:bldP spid="117" grpId="0" animBg="1"/>
      <p:bldP spid="118" grpId="0" animBg="1"/>
      <p:bldP spid="119" grpId="0" animBg="1"/>
      <p:bldP spid="120" grpId="0" animBg="1"/>
      <p:bldP spid="121" grpId="0" animBg="1"/>
      <p:bldP spid="122" grpId="0" animBg="1"/>
      <p:bldP spid="123" grpId="0" animBg="1"/>
      <p:bldP spid="124" grpId="0" animBg="1"/>
      <p:bldP spid="125" grpId="0" animBg="1"/>
      <p:bldP spid="126" grpId="0" animBg="1"/>
      <p:bldP spid="127" grpId="0" animBg="1"/>
      <p:bldP spid="128" grpId="0" animBg="1"/>
      <p:bldP spid="129" grpId="0" animBg="1"/>
      <p:bldP spid="130" grpId="0" animBg="1"/>
      <p:bldP spid="131" grpId="0" animBg="1"/>
      <p:bldP spid="134" grpId="0" animBg="1"/>
      <p:bldP spid="135" grpId="0" animBg="1"/>
      <p:bldP spid="136" grpId="0" animBg="1"/>
      <p:bldP spid="137" grpId="0" animBg="1"/>
      <p:bldP spid="138" grpId="0" animBg="1"/>
      <p:bldP spid="139" grpId="0" animBg="1"/>
      <p:bldP spid="140" grpId="0" animBg="1"/>
      <p:bldP spid="141" grpId="0" animBg="1"/>
      <p:bldP spid="142" grpId="0" animBg="1"/>
      <p:bldP spid="143" grpId="0" animBg="1"/>
      <p:bldP spid="144" grpId="0" animBg="1"/>
      <p:bldP spid="145" grpId="0" animBg="1"/>
      <p:bldP spid="146" grpId="0" animBg="1"/>
      <p:bldP spid="147" grpId="0" animBg="1"/>
      <p:bldP spid="148" grpId="0" animBg="1"/>
      <p:bldP spid="149" grpId="0" animBg="1"/>
      <p:bldP spid="150" grpId="0" animBg="1"/>
      <p:bldP spid="151" grpId="0" animBg="1"/>
      <p:bldP spid="152" grpId="0" animBg="1"/>
      <p:bldP spid="153" grpId="0" animBg="1"/>
      <p:bldP spid="154" grpId="0" animBg="1"/>
      <p:bldP spid="155" grpId="0" animBg="1"/>
      <p:bldP spid="156" grpId="0" animBg="1"/>
      <p:bldP spid="157" grpId="0" animBg="1"/>
      <p:bldP spid="158" grpId="0" animBg="1"/>
      <p:bldP spid="182" grpId="0" animBg="1"/>
      <p:bldP spid="183" grpId="0" animBg="1"/>
      <p:bldP spid="184" grpId="0" animBg="1"/>
      <p:bldP spid="185" grpId="0" animBg="1"/>
      <p:bldP spid="186" grpId="0" animBg="1"/>
      <p:bldP spid="187" grpId="0" animBg="1"/>
      <p:bldP spid="188" grpId="0" animBg="1"/>
      <p:bldP spid="189" grpId="0" animBg="1"/>
      <p:bldP spid="190" grpId="0" animBg="1"/>
      <p:bldP spid="191" grpId="0" animBg="1"/>
      <p:bldP spid="192" grpId="0" animBg="1"/>
      <p:bldP spid="193" grpId="0" animBg="1"/>
      <p:bldP spid="194" grpId="0" animBg="1"/>
      <p:bldP spid="195" grpId="0" animBg="1"/>
      <p:bldP spid="196" grpId="0" animBg="1"/>
      <p:bldP spid="197" grpId="0" animBg="1"/>
      <p:bldP spid="198" grpId="0" animBg="1"/>
      <p:bldP spid="199" grpId="0" animBg="1"/>
      <p:bldP spid="200" grpId="0" animBg="1"/>
      <p:bldP spid="201" grpId="0" animBg="1"/>
      <p:bldP spid="202" grpId="0" animBg="1"/>
      <p:bldP spid="203" grpId="0" animBg="1"/>
      <p:bldP spid="204" grpId="0" animBg="1"/>
      <p:bldP spid="205" grpId="0" animBg="1"/>
      <p:bldP spid="20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93623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u="sng" dirty="0" smtClean="0"/>
              <a:t>ВОПРОС : </a:t>
            </a:r>
            <a:r>
              <a:rPr lang="ru-RU" sz="3200" dirty="0" smtClean="0"/>
              <a:t>Что представляет наибольшую опасность при пожаре в самолете? </a:t>
            </a:r>
            <a:endParaRPr lang="ru-RU" sz="3200" b="1" u="sng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45558" y="1999494"/>
            <a:ext cx="6878472" cy="30843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МЕСТО ДЛЯ ВСТАВКИ ИЗОБРАЖЕНИЯ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2033516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Дым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45558" y="1956844"/>
            <a:ext cx="6878472" cy="3169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798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1007204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u="sng" dirty="0" smtClean="0"/>
              <a:t>ВОПРОС : </a:t>
            </a:r>
            <a:r>
              <a:rPr lang="ru-RU" sz="3200" dirty="0" smtClean="0"/>
              <a:t>Как противоракетная оборона отличает чужие самолеты от своих? </a:t>
            </a:r>
            <a:endParaRPr lang="ru-RU" sz="3200" b="1" u="sng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45558" y="1999494"/>
            <a:ext cx="6878472" cy="30843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МЕСТО ДЛЯ ВСТАВКИ ИЗОБРАЖЕНИЯ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834789" y="5476738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2251881" y="5230517"/>
            <a:ext cx="903481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Существует система </a:t>
            </a:r>
            <a:r>
              <a:rPr lang="ru-RU" sz="3200" dirty="0"/>
              <a:t>радиолокационного опознавания («Свой-чужой») 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45557" y="2000250"/>
            <a:ext cx="6878473" cy="3083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990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6603" y="791569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u="sng" dirty="0" smtClean="0"/>
              <a:t>ВОПРОС: </a:t>
            </a:r>
            <a:r>
              <a:rPr lang="ru-RU" sz="3200" dirty="0" smtClean="0"/>
              <a:t>Чей это флаг? 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45558" y="1999494"/>
            <a:ext cx="6878472" cy="30843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МЕСТО ДЛЯ ВСТАВКИ ИЗОБРАЖЕНИЯ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2053988" y="5508154"/>
            <a:ext cx="791570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Ракетные войска стратегического назначения (РВСН)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45558" y="1575228"/>
            <a:ext cx="6891836" cy="3707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308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24335" y="1305342"/>
            <a:ext cx="947154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u="sng" dirty="0"/>
              <a:t>ВОПРОС </a:t>
            </a:r>
            <a:r>
              <a:rPr lang="ru-RU" sz="3200" b="1" u="sng" dirty="0" smtClean="0"/>
              <a:t>: </a:t>
            </a:r>
            <a:r>
              <a:rPr lang="ru-RU" sz="4400" dirty="0" smtClean="0"/>
              <a:t>Какие </a:t>
            </a:r>
            <a:r>
              <a:rPr lang="ru-RU" sz="4400" dirty="0"/>
              <a:t>основные силы действуют на самолет во время полета? 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711958" y="5025211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2083558" y="4778990"/>
            <a:ext cx="80248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Всего 4 силы: Подъемная сила, вес, тяга,  сопротивление.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7638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970355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u="sng" dirty="0" smtClean="0"/>
              <a:t>ВОПРОС:  </a:t>
            </a:r>
            <a:r>
              <a:rPr lang="ru-RU" sz="4400" dirty="0" smtClean="0"/>
              <a:t>На какие показатели влияет форма крыльев самолетов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72854" y="2238120"/>
            <a:ext cx="6878472" cy="30843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МЕСТО ДЛЯ ВСТАВКИ ИЗОБРАЖЕНИЯ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43720" y="5529422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2108580" y="5529422"/>
            <a:ext cx="795664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Форма крыла </a:t>
            </a:r>
            <a:r>
              <a:rPr lang="ru-RU" sz="3200" dirty="0" smtClean="0"/>
              <a:t>влияет </a:t>
            </a:r>
            <a:r>
              <a:rPr lang="ru-RU" sz="3200" dirty="0"/>
              <a:t>на подъемную силу и сопротивление. 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2854" y="2238118"/>
            <a:ext cx="6878472" cy="30798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35367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4275" y="1982450"/>
            <a:ext cx="1034500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u="sng" dirty="0" smtClean="0"/>
              <a:t>ВОПРОС : </a:t>
            </a:r>
            <a:r>
              <a:rPr lang="ru-RU" sz="4400" dirty="0" smtClean="0"/>
              <a:t>Почему </a:t>
            </a:r>
            <a:r>
              <a:rPr lang="ru-RU" sz="4400" dirty="0"/>
              <a:t>самолеты могут летать на больших высотах, где воздух разрежен? </a:t>
            </a:r>
            <a:endParaRPr lang="ru-RU" sz="4400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311254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2142699" y="4675987"/>
            <a:ext cx="925318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dirty="0" smtClean="0"/>
              <a:t>мощные двигатели </a:t>
            </a:r>
            <a:r>
              <a:rPr lang="ru-RU" sz="3200" dirty="0"/>
              <a:t>и </a:t>
            </a:r>
            <a:r>
              <a:rPr lang="ru-RU" sz="3200" dirty="0" smtClean="0"/>
              <a:t>специальная конструкция крыльев обеспечивают </a:t>
            </a:r>
            <a:r>
              <a:rPr lang="ru-RU" sz="3200" dirty="0"/>
              <a:t>достаточную подъемную силу даже в условиях разреженного воздуха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0392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30072" y="1608413"/>
            <a:ext cx="1019487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u="sng" dirty="0"/>
              <a:t>ВОПРОС </a:t>
            </a:r>
            <a:r>
              <a:rPr lang="ru-RU" sz="3200" b="1" u="sng" dirty="0" smtClean="0"/>
              <a:t>: </a:t>
            </a:r>
            <a:r>
              <a:rPr lang="ru-RU" sz="4400" dirty="0" smtClean="0"/>
              <a:t>Как </a:t>
            </a:r>
            <a:r>
              <a:rPr lang="ru-RU" sz="4400" dirty="0"/>
              <a:t>закон Бернулли объясняет принцип работы крыла самолета? </a:t>
            </a:r>
            <a:endParaRPr lang="ru-RU" sz="4400" dirty="0"/>
          </a:p>
        </p:txBody>
      </p:sp>
      <p:sp>
        <p:nvSpPr>
          <p:cNvPr id="4" name="TextBox 3"/>
          <p:cNvSpPr txBox="1"/>
          <p:nvPr/>
        </p:nvSpPr>
        <p:spPr>
          <a:xfrm>
            <a:off x="674424" y="4412580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2157483" y="3282793"/>
            <a:ext cx="930777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dirty="0"/>
              <a:t>при увеличении скорости потока жидкости </a:t>
            </a:r>
            <a:r>
              <a:rPr lang="ru-RU" sz="3200" dirty="0" smtClean="0"/>
              <a:t>(воздуха</a:t>
            </a:r>
            <a:r>
              <a:rPr lang="ru-RU" sz="3200" dirty="0"/>
              <a:t>) давление снижается. Крыло самолета имеет форму, которая заставляет воздух двигаться быстрее над верхней поверхностью, создавая низкое давление. Это приводит к образованию подъемной силы.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5513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73457" y="1665027"/>
            <a:ext cx="1014028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u="sng" dirty="0" smtClean="0"/>
              <a:t>ВОПРОС : </a:t>
            </a:r>
            <a:r>
              <a:rPr lang="ru-RU" sz="4400" dirty="0" smtClean="0"/>
              <a:t>Прослушайте звукову</a:t>
            </a:r>
            <a:r>
              <a:rPr lang="ru-RU" sz="4400" dirty="0"/>
              <a:t>ю</a:t>
            </a:r>
            <a:r>
              <a:rPr lang="ru-RU" sz="4400" dirty="0" smtClean="0"/>
              <a:t> дорожку и скажите, когда мы можем услышать данный звук</a:t>
            </a:r>
            <a:endParaRPr lang="ru-RU" sz="4400" b="1" u="sng" dirty="0"/>
          </a:p>
        </p:txBody>
      </p:sp>
      <p:sp>
        <p:nvSpPr>
          <p:cNvPr id="4" name="TextBox 3"/>
          <p:cNvSpPr txBox="1"/>
          <p:nvPr/>
        </p:nvSpPr>
        <p:spPr>
          <a:xfrm>
            <a:off x="873457" y="4752256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2374710" y="4506035"/>
            <a:ext cx="795664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Если самолет преодолеет звуковой барьер (скорость звука) 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rId5" action="ppaction://hlinksldjump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еактивный самолет нарушает звуковой барьер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216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890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77923" y="1982450"/>
            <a:ext cx="98263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u="sng" dirty="0" smtClean="0"/>
              <a:t>ВОПРОС: </a:t>
            </a:r>
            <a:r>
              <a:rPr lang="ru-RU" sz="4400" dirty="0" smtClean="0"/>
              <a:t>Какой химический процесс ухудшает качество покрытия самолета </a:t>
            </a:r>
            <a:endParaRPr lang="ru-RU" sz="3200" b="1" u="sng" dirty="0"/>
          </a:p>
        </p:txBody>
      </p:sp>
      <p:sp>
        <p:nvSpPr>
          <p:cNvPr id="4" name="TextBox 3"/>
          <p:cNvSpPr txBox="1"/>
          <p:nvPr/>
        </p:nvSpPr>
        <p:spPr>
          <a:xfrm>
            <a:off x="1189630" y="5122263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2702257" y="5122264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Коррозия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0694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87104" y="2565779"/>
            <a:ext cx="94715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u="sng" dirty="0" smtClean="0"/>
              <a:t>ВОПРОС: </a:t>
            </a:r>
            <a:r>
              <a:rPr lang="ru-RU" sz="4800" dirty="0" smtClean="0"/>
              <a:t>Какой газ выделяется при сгорании топлива в самолете</a:t>
            </a:r>
            <a:endParaRPr lang="ru-RU" sz="4800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2265529" y="5707038"/>
            <a:ext cx="5500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Углекислый газ 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917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igra"/>
  <p:tag name="ISPRING_RESOURCE_PATHS_HASH_2" val="d5de1aabb4e56473b02a2a78ec7054bacfc35e29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583</TotalTime>
  <Words>720</Words>
  <Application>Microsoft Office PowerPoint</Application>
  <PresentationFormat>Широкоэкранный</PresentationFormat>
  <Paragraphs>245</Paragraphs>
  <Slides>22</Slides>
  <Notes>21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igra</dc:title>
  <dc:creator>Георгий Аствацатуров</dc:creator>
  <cp:lastModifiedBy>User</cp:lastModifiedBy>
  <cp:revision>41</cp:revision>
  <dcterms:created xsi:type="dcterms:W3CDTF">2017-08-05T04:53:38Z</dcterms:created>
  <dcterms:modified xsi:type="dcterms:W3CDTF">2024-12-20T19:50:53Z</dcterms:modified>
</cp:coreProperties>
</file>