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4660"/>
  </p:normalViewPr>
  <p:slideViewPr>
    <p:cSldViewPr>
      <p:cViewPr varScale="1">
        <p:scale>
          <a:sx n="110" d="100"/>
          <a:sy n="110" d="100"/>
        </p:scale>
        <p:origin x="-16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53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23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8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786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29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397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865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129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410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262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717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513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8520" y="548680"/>
            <a:ext cx="3456384" cy="147002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Николай Валуев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80528" y="3068960"/>
            <a:ext cx="4392488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подготовил: Обходский А.Н.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653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476672"/>
            <a:ext cx="4392488" cy="120509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Николай Валуев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0791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340768"/>
            <a:ext cx="87129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Николай Валуев — политик, бывший профессиональный боксер.</a:t>
            </a:r>
          </a:p>
          <a:p>
            <a:endParaRPr lang="ru-RU" sz="3200" dirty="0"/>
          </a:p>
          <a:p>
            <a:r>
              <a:rPr lang="ru-RU" sz="3200" dirty="0"/>
              <a:t>Родился 21 августа 1973 года в Ленинграде.</a:t>
            </a:r>
          </a:p>
          <a:p>
            <a:endParaRPr lang="ru-RU" sz="3200" dirty="0"/>
          </a:p>
          <a:p>
            <a:r>
              <a:rPr lang="ru-RU" sz="3200" dirty="0"/>
              <a:t>В июне 2009 года окончил Национальный госуниверситет физкультуры, спорта и здоровья имени П. Ф. Лесгафта.</a:t>
            </a:r>
          </a:p>
        </p:txBody>
      </p:sp>
    </p:spTree>
    <p:extLst>
      <p:ext uri="{BB962C8B-B14F-4D97-AF65-F5344CB8AC3E}">
        <p14:creationId xmlns:p14="http://schemas.microsoft.com/office/powerpoint/2010/main" val="2803654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Роль в ералаше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Брянский депутат Николай Валуев недавно исполнил мечту детства - он снялся в детском киножурнале "Ералаш".</a:t>
            </a:r>
          </a:p>
          <a:p>
            <a:r>
              <a:rPr lang="ru-RU" dirty="0"/>
              <a:t>Ранее режиссер "Ералаша" Борис </a:t>
            </a:r>
            <a:r>
              <a:rPr lang="ru-RU" dirty="0" err="1"/>
              <a:t>Грачевский</a:t>
            </a:r>
            <a:r>
              <a:rPr lang="ru-RU" dirty="0"/>
              <a:t> уже присылал ему приглашение на роль отца в одной из миниатюр.</a:t>
            </a:r>
          </a:p>
          <a:p>
            <a:r>
              <a:rPr lang="ru-RU" dirty="0"/>
              <a:t>Но тогда съемки не состоялись. Лишь сейчас у </a:t>
            </a:r>
            <a:r>
              <a:rPr lang="ru-RU" dirty="0" err="1"/>
              <a:t>Валуева</a:t>
            </a:r>
            <a:r>
              <a:rPr lang="ru-RU" dirty="0"/>
              <a:t> получилось.</a:t>
            </a:r>
          </a:p>
          <a:p>
            <a:r>
              <a:rPr lang="ru-RU" dirty="0"/>
              <a:t>В одной из новых серий он сыграл тренера юного боксера.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2719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7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Выпуск №331</a:t>
            </a:r>
            <a:br>
              <a:rPr lang="ru-RU" dirty="0" smtClean="0"/>
            </a:br>
            <a:r>
              <a:rPr lang="ru-RU" dirty="0" smtClean="0"/>
              <a:t>«Тренер»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556792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По сценарию, на ринге встречаются два школьника, и один из них, уверенный в себе крепыш, выглядит победителем.</a:t>
            </a:r>
          </a:p>
          <a:p>
            <a:r>
              <a:rPr lang="ru-RU" sz="2800" dirty="0"/>
              <a:t>Но всё меняется, когда появляется тренер его слабого соперника.</a:t>
            </a:r>
          </a:p>
          <a:p>
            <a:r>
              <a:rPr lang="ru-RU" sz="2800" dirty="0"/>
              <a:t>С юными актерами боксер быстро нашел общий язык.</a:t>
            </a:r>
          </a:p>
          <a:p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858" y="4090631"/>
            <a:ext cx="5400600" cy="276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4149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5760640"/>
          </a:xfrm>
        </p:spPr>
        <p:txBody>
          <a:bodyPr>
            <a:normAutofit/>
          </a:bodyPr>
          <a:lstStyle/>
          <a:p>
            <a:r>
              <a:rPr lang="ru-RU" sz="6000" dirty="0" smtClean="0"/>
              <a:t>Спасибо за внимание!!!</a:t>
            </a:r>
            <a:endParaRPr lang="ru-RU" sz="60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0699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158</Words>
  <Application>Microsoft Office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Николай Валуев</vt:lpstr>
      <vt:lpstr>Николай Валуев </vt:lpstr>
      <vt:lpstr>Краткая биография</vt:lpstr>
      <vt:lpstr>Роль в ералаше</vt:lpstr>
      <vt:lpstr>Выпуск №331 «Тренер»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Николай Валуев</dc:title>
  <dc:creator>Кадет</dc:creator>
  <cp:lastModifiedBy>Кадет</cp:lastModifiedBy>
  <cp:revision>6</cp:revision>
  <dcterms:created xsi:type="dcterms:W3CDTF">2023-05-03T09:32:29Z</dcterms:created>
  <dcterms:modified xsi:type="dcterms:W3CDTF">2024-05-29T04:16:03Z</dcterms:modified>
</cp:coreProperties>
</file>