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1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0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832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84861-EAA5-48B9-A1B6-C0DF494FD439}" type="datetimeFigureOut">
              <a:rPr lang="ru-RU"/>
              <a:pPr>
                <a:defRPr/>
              </a:pPr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2866-81B6-46D6-8F3B-586C0F570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7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89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8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8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96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03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90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41C39-0DF6-4A95-8706-5F05BE31E22A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9507B-AFE5-4B83-866A-2946CA958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79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/>
              <a:t>Кружок «Чудеса для людей из ненужных вещей»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72309" y="6687865"/>
            <a:ext cx="1440160" cy="99392"/>
          </a:xfrm>
          <a:prstGeom prst="rect">
            <a:avLst/>
          </a:prstGeom>
          <a:solidFill>
            <a:srgbClr val="E3F5F2"/>
          </a:solidFill>
          <a:ln>
            <a:solidFill>
              <a:srgbClr val="E3F5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Мастер-класс Елочные игрушки из папье-маш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39752" y="1268760"/>
            <a:ext cx="4770276" cy="3577707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7019"/>
      </p:ext>
    </p:extLst>
  </p:cSld>
  <p:clrMapOvr>
    <a:masterClrMapping/>
  </p:clrMapOvr>
  <p:transition advTm="105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" objId="3"/>
        <p14:stopEvt time="95314" objId="3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</Words>
  <Application>Microsoft Office PowerPoint</Application>
  <PresentationFormat>Экран (4:3)</PresentationFormat>
  <Paragraphs>1</Paragraphs>
  <Slides>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Кружок «Чудеса для людей из ненужных вещей»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«Чудеса для людей из ненужных вещей»</dc:title>
  <dc:creator>Pedagogue-organizer</dc:creator>
  <cp:lastModifiedBy>Pedagogue-organizer</cp:lastModifiedBy>
  <cp:revision>1</cp:revision>
  <dcterms:created xsi:type="dcterms:W3CDTF">2023-12-15T07:03:49Z</dcterms:created>
  <dcterms:modified xsi:type="dcterms:W3CDTF">2023-12-15T07:06:57Z</dcterms:modified>
</cp:coreProperties>
</file>