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6DDD2C-5943-48F8-ABF6-AD5387C5C4F9}" type="datetimeFigureOut">
              <a:rPr lang="ru-RU"/>
              <a:pPr>
                <a:defRPr/>
              </a:pPr>
              <a:t>12.10.2018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BAC581-9062-49C6-B475-014F0FF81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74C01-71CC-4581-B13C-896E01D65DEC}" type="datetimeFigureOut">
              <a:rPr lang="ru-RU"/>
              <a:pPr>
                <a:defRPr/>
              </a:pPr>
              <a:t>12.10.2018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B2C3B-8D49-480E-B99D-ABB62B25E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4F4C2-40BD-47FE-983A-2BFE0CAAFC03}" type="datetimeFigureOut">
              <a:rPr lang="ru-RU"/>
              <a:pPr>
                <a:defRPr/>
              </a:pPr>
              <a:t>12.10.2018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82D48-BA22-49C4-9E90-E51ECAF9E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ED4CD-C2AA-463D-86D5-70643DCDE798}" type="datetimeFigureOut">
              <a:rPr lang="ru-RU"/>
              <a:pPr>
                <a:defRPr/>
              </a:pPr>
              <a:t>12.10.2018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470E4-CCFB-4B53-A3DB-4BEB62F11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64E1E5-DB35-47F6-AEAD-9907AECC5DFE}" type="datetimeFigureOut">
              <a:rPr lang="ru-RU"/>
              <a:pPr>
                <a:defRPr/>
              </a:pPr>
              <a:t>12.10.2018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93DD71-E345-485A-BCF6-330B534A2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A3497-878E-4F09-BED1-598874F7D480}" type="datetimeFigureOut">
              <a:rPr lang="ru-RU"/>
              <a:pPr>
                <a:defRPr/>
              </a:pPr>
              <a:t>12.10.2018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4C2D7-BF4B-4F3D-8CFA-3660E2FDF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6812EE-130C-4251-9C53-354CA2DA9794}" type="datetimeFigureOut">
              <a:rPr lang="ru-RU"/>
              <a:pPr>
                <a:defRPr/>
              </a:pPr>
              <a:t>12.10.2018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BCA279-1BC2-4A1C-9152-CFD04B57C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5DCFA-A31F-4B86-9658-2FD30BDA4AAD}" type="datetimeFigureOut">
              <a:rPr lang="ru-RU"/>
              <a:pPr>
                <a:defRPr/>
              </a:pPr>
              <a:t>12.10.2018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282AA-805A-48C4-B7EB-A81561ECB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D17AE1-5706-4DA6-870D-21A28C857E0D}" type="datetimeFigureOut">
              <a:rPr lang="ru-RU"/>
              <a:pPr>
                <a:defRPr/>
              </a:pPr>
              <a:t>12.10.2018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45030B-BF59-43D9-B53A-6ECB0039E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8A1706-89CA-41E7-9C64-5984E98CF4BC}" type="datetimeFigureOut">
              <a:rPr lang="ru-RU"/>
              <a:pPr>
                <a:defRPr/>
              </a:pPr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B620F5-8089-4AFF-84A4-6983A272F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02DA40-5D6D-4B04-A354-0F6DCE104119}" type="datetimeFigureOut">
              <a:rPr lang="ru-RU"/>
              <a:pPr>
                <a:defRPr/>
              </a:pPr>
              <a:t>12.10.2018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B47AFD-8588-486C-8079-8D6CBDC7E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BAEC26F-EA4E-493D-B1EB-2D5A5EE6FC6B}" type="datetimeFigureOut">
              <a:rPr lang="ru-RU"/>
              <a:pPr>
                <a:defRPr/>
              </a:pPr>
              <a:t>12.10.2018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81FBE1B-AC5B-4695-BFA3-2404ABCC4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75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1D2259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1D2259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1D2259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1D2259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1D2259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1D2259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1D2259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1D2259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1D2259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7F8FA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4A66AC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1600" y="1196752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pPr algn="ctr"/>
            <a:r>
              <a:rPr lang="ru-RU" b="1" dirty="0"/>
              <a:t> Экологический уголок</a:t>
            </a:r>
            <a:endParaRPr lang="ru-RU" dirty="0"/>
          </a:p>
          <a:p>
            <a:pPr algn="ctr"/>
            <a:r>
              <a:rPr lang="ru-RU" b="1" dirty="0"/>
              <a:t>  «Маленькие </a:t>
            </a:r>
            <a:r>
              <a:rPr lang="ru-RU" b="1" dirty="0" err="1"/>
              <a:t>Эколята</a:t>
            </a:r>
            <a:r>
              <a:rPr lang="ru-RU" b="1" dirty="0"/>
              <a:t>»</a:t>
            </a:r>
            <a:endParaRPr lang="ru-RU" dirty="0"/>
          </a:p>
          <a:p>
            <a:pPr algn="ctr"/>
            <a:r>
              <a:rPr lang="ru-RU" dirty="0"/>
              <a:t> </a:t>
            </a:r>
          </a:p>
          <a:p>
            <a:pPr algn="ctr"/>
            <a:r>
              <a:rPr lang="ru-RU" sz="1600" dirty="0"/>
              <a:t>на региональный этап Всероссийского конкурса</a:t>
            </a:r>
          </a:p>
          <a:p>
            <a:pPr algn="ctr"/>
            <a:r>
              <a:rPr lang="ru-RU" sz="1600" dirty="0"/>
              <a:t> «</a:t>
            </a:r>
            <a:r>
              <a:rPr lang="ru-RU" sz="1600" dirty="0" err="1"/>
              <a:t>Эколята</a:t>
            </a:r>
            <a:r>
              <a:rPr lang="ru-RU" sz="1600" dirty="0"/>
              <a:t> – Молодые защитники Природы».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5706253"/>
            <a:ext cx="3168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Авторы: педагог-организатор </a:t>
            </a:r>
          </a:p>
          <a:p>
            <a:r>
              <a:rPr lang="ru-RU" sz="1400" dirty="0"/>
              <a:t>Горбунова Ольга Николаевна</a:t>
            </a:r>
          </a:p>
          <a:p>
            <a:r>
              <a:rPr lang="ru-RU" sz="1400" dirty="0"/>
              <a:t>Старший воспитатель</a:t>
            </a:r>
          </a:p>
          <a:p>
            <a:r>
              <a:rPr lang="ru-RU" sz="1400" dirty="0"/>
              <a:t>Жилина Татьяна Геннадьевна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564396"/>
              </p:ext>
            </p:extLst>
          </p:nvPr>
        </p:nvGraphicFramePr>
        <p:xfrm>
          <a:off x="1259632" y="188640"/>
          <a:ext cx="7499350" cy="490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9935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l"/>
                        </a:tabLst>
                      </a:pPr>
                      <a:r>
                        <a:rPr lang="ru-RU" sz="1400" dirty="0">
                          <a:effectLst/>
                        </a:rPr>
                        <a:t>Муниципальное дошкольное образовательное учреждение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29590" algn="l"/>
                        </a:tabLst>
                      </a:pPr>
                      <a:r>
                        <a:rPr lang="ru-RU" sz="1400" dirty="0">
                          <a:effectLst/>
                        </a:rPr>
                        <a:t>«Детский сад «Сказка» г. Надыма»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1028" name="Picture 4" descr="https://lh3.googleusercontent.com/2888bajIKOk912nVjRipYup7EyZj0qsYFy_WYyfvLDb1J-QfCUvWY7HQpDO1IpmeCDc32w5gqUp1l6l4XlunCUUBveZYrXvky1Hwh0SUJmmCewcb9l-TFnhdb4D4KvYNIssiPkC4R5-XBcnCxDcYLOj1xo_A7xQ68Ls9e7r-YVY17M5L9_5dtrGkiU7M7y5x91gbpFJym533H0m9-pyEHmDTs0_JdHFOpROADU4Yc7yDn9JpHjn65QjDAs_oFonL6Xv8IkmYL-AN71dTa4Mfbqy1QVhD4FAvf-08ppMRR2q3agDf5NRV0NPLp-mDes800jdHhKrhSv763CuQTIg8zDGEttTvFpyb9eneibchQSM5Cwuh56oFALY03lompBJQIbhqyhFboG2UsKZQZk5VZICZno6wjLktj3KF8XVtebsYgh2vIbaa507WaaW4RVAYSkqEOxazvKBSpWEr2LY3SQqmNgMOOnyXVde3ElDF7M-rmpTVZQ5tC2AAD75vSGPom8Z_lFrAcFHihMW5mscUlq40vZLfpcs2wpacHTzkiqImH0VgIUjvVXei_QG4fhFPuyzFdJcZC1hWv7xjTg48YX9DerWZa1LrYKSo-UKlnZV-_5_tdgl-K985c6O9VBw=w1920-h960-n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0" t="5319" r="2951" b="5627"/>
          <a:stretch/>
        </p:blipFill>
        <p:spPr bwMode="auto">
          <a:xfrm>
            <a:off x="2597959" y="2941974"/>
            <a:ext cx="4968552" cy="244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0"/>
            <a:ext cx="7531100" cy="6334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Актуальность: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38" name="Прямоугольник 4"/>
          <p:cNvSpPr>
            <a:spLocks noChangeArrowheads="1"/>
          </p:cNvSpPr>
          <p:nvPr/>
        </p:nvSpPr>
        <p:spPr bwMode="auto">
          <a:xfrm>
            <a:off x="1187624" y="692696"/>
            <a:ext cx="7505898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1400" dirty="0"/>
              <a:t>Одним из инструментов экологического воспитания и образования детей, начиная с дошкольного возраста, как части патриотического воспитания ребёнка, могут стать новый природоохранный социально-образовательный проект «</a:t>
            </a:r>
            <a:r>
              <a:rPr lang="ru-RU" sz="1400" dirty="0" err="1"/>
              <a:t>Эколята</a:t>
            </a:r>
            <a:r>
              <a:rPr lang="ru-RU" sz="1400" dirty="0"/>
              <a:t> – Дошколята», который учрежден  комитетами Совета Федерации и поддерживается Председателем Совета Федерации В.И. Матвиенко.</a:t>
            </a:r>
          </a:p>
          <a:p>
            <a:pPr algn="just"/>
            <a:r>
              <a:rPr lang="ru-RU" sz="1400" dirty="0"/>
              <a:t>Для воспитания сознательного отношения к природе дошкольникам мало одного эмоционального восприятия, им также необходимы знания о природе, о роли человека в ней, поэтому  наш детский сад строит свою работу на принципах развивающего обучения.  Дети получают экологические знания и навыки не только на специально организованных занятиях по ознакомлению с окружающим миром, факультативе «Юный эколог»,  но и во время прогулок, экскурсий, чтения книг, изобразительных, музыкальных и других занятиях. Процесс воспитания начал экологической культуры должен быть интересным, насыщенным, эстетически развивающим, максимально приближенным к объектам живой и неживой природы, что позволяет  воспитать социально-активных, творческих личностей, способных понимать и любить окружающий мир, природу и бережно относиться к ним.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2050" name="Picture 2" descr="C:\Users\Ольга\Desktop\эколята\стенд\595585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81004"/>
            <a:ext cx="2304256" cy="226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60648"/>
            <a:ext cx="78488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   Мир природы нельзя познать по картинке. Для того чтобы дошкольники научились понимать окружающий мир, осознавать, что являются его частью, устанавливать связи между объектами природы, в нашем детском саду был создан экологический уголок «Маленькие </a:t>
            </a:r>
            <a:r>
              <a:rPr lang="ru-RU" sz="1400" dirty="0" err="1" smtClean="0"/>
              <a:t>Эколята</a:t>
            </a:r>
            <a:r>
              <a:rPr lang="ru-RU" sz="1400" dirty="0" smtClean="0"/>
              <a:t>». 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Он способствует развитию детей в целом, формированию их как личности, удовлетворению потребностей воспитанников в различных видах деятельности, обучению их экологически целесообразному образу жизни, формированию культуры </a:t>
            </a:r>
            <a:r>
              <a:rPr lang="ru-RU" sz="1400" dirty="0" err="1" smtClean="0"/>
              <a:t>природолюбия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8" b="10700"/>
          <a:stretch/>
        </p:blipFill>
        <p:spPr bwMode="auto">
          <a:xfrm>
            <a:off x="1331640" y="1358482"/>
            <a:ext cx="7524440" cy="343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1112" y="188640"/>
            <a:ext cx="774136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Уголок «Маленькие </a:t>
            </a:r>
            <a:r>
              <a:rPr lang="ru-RU" b="1" dirty="0" err="1"/>
              <a:t>Эколята</a:t>
            </a:r>
            <a:r>
              <a:rPr lang="ru-RU" b="1" dirty="0"/>
              <a:t>» </a:t>
            </a:r>
            <a:r>
              <a:rPr lang="ru-RU" sz="1400" dirty="0"/>
              <a:t>– это одна из игровых и учебных зон нашего детского сада. Уголок является местом систематического труда и наблюдений воспитанников, где они имеют возможность максимально проявить активность и самостоятельность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Уголок имеет четыре экологических функциональных раздела. Содержание каждого раздела посвящено одному из героев </a:t>
            </a:r>
            <a:r>
              <a:rPr lang="ru-RU" sz="1400" dirty="0" err="1"/>
              <a:t>Эколят</a:t>
            </a:r>
            <a:r>
              <a:rPr lang="ru-RU" sz="1400" dirty="0"/>
              <a:t> - Шалун, Умница, Елочка и Тихоня.</a:t>
            </a:r>
          </a:p>
        </p:txBody>
      </p:sp>
      <p:pic>
        <p:nvPicPr>
          <p:cNvPr id="4098" name="Picture 2" descr="F:\ФОТО\ФОТО 2016-17\ЭКОЛОГИЯ\image-0-02-05-4f2878dd552c19b185886c8d2e580e41daee895f1f8ead369745c34b6fb3c44c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62" y="1232757"/>
            <a:ext cx="2432926" cy="182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ФОТО\ФОТО 2016-17\ЭКОЛОГИЯ\IMG_64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32757"/>
            <a:ext cx="2687933" cy="17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ФОТО\ФОТО 2016-17\ЭКОЛОГИЯ\IMG_647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6" b="14111"/>
          <a:stretch/>
        </p:blipFill>
        <p:spPr bwMode="auto">
          <a:xfrm>
            <a:off x="3829268" y="1217740"/>
            <a:ext cx="2385055" cy="182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Ольга\Desktop\эколята\obrazy-ekolyat\1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2" t="53541" r="23785" b="8285"/>
          <a:stretch/>
        </p:blipFill>
        <p:spPr bwMode="auto">
          <a:xfrm>
            <a:off x="2555776" y="3789626"/>
            <a:ext cx="4475469" cy="253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1663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 раздел посвящен Шалуну</a:t>
            </a:r>
            <a:r>
              <a:rPr lang="ru-RU" dirty="0"/>
              <a:t> «Экологическая лаборатория</a:t>
            </a:r>
          </a:p>
        </p:txBody>
      </p:sp>
      <p:pic>
        <p:nvPicPr>
          <p:cNvPr id="5122" name="Picture 2" descr="C:\Users\Ольга\Desktop\эколята\obrazy-ekolyat\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0" t="50000" r="3790" b="5705"/>
          <a:stretch/>
        </p:blipFill>
        <p:spPr bwMode="auto">
          <a:xfrm>
            <a:off x="7956376" y="116632"/>
            <a:ext cx="1008112" cy="148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h3.googleusercontent.com/XiHZlu5Cz2Jhrg3fRxXe2UTZcqPdAJNjzzyF7WxY8wUBIcL6DQqizxa1jib4_ETqS--B3RAs-l7bZ_OrHMzg6LgUarLksCfKydPqax5t8vfjBX4fwafZpxUZDbQm0_5ray_Bu5TrkSb_EPzyhaLy4_xOC4OS2pxIg2mO0OlTaRpyXJ8JxbD1hcouHSrqobcoj77wtN6KRXj80VwmlrEJXW53pNLWGcVIriWXDwCR9OPJ_9S6EoKSX2xtVNppKpDmRd6ubvw5FnNK4DayP8w--nfoUbDOAbr7T3UWoUxzTSNK5OdhkxOWQ7HH9knQSyJVDbk3qPNoYDBiQeIPVPkDwyMsqYa8m4NvR2zFPjua8Dn1xeiev3kCBj4_UB76Q2MYNod2LU16HZuhcnL8Us1Du1KVQ94vDUbW7BaO1DI73-QlwND2tYxUGUte6ckM9zVIzgD_h2LhNPrjqfKpbvi5ov-spwbFsY-cV6Vlqytgch48H-lccUkWEitEyMK_6fSsjSb25Sq8YMFu0MNscdAixBFZIThBvnF1bQ0dSe8_WfugvTA8z10_-TUid0MlQG1_vZnmx8Qz-1CDa3F9JT5m8Qq6d_P4CLh4Oj_UyW_xC3PQIjR1gbgC5U-ABpPhILE=w1920-h960-n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b="6917"/>
          <a:stretch/>
        </p:blipFill>
        <p:spPr bwMode="auto">
          <a:xfrm>
            <a:off x="1719315" y="2852936"/>
            <a:ext cx="636874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7498" y="980728"/>
            <a:ext cx="661055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Экологическая лаборатория способствует расширению и углублению представлений детей о природе. Здесь каждый ребёнок чувствует себя «ученым», находит ответы на свои вопросы сам. В зоне экспериментальной деятельности находится постоянная выставка интересных коллекций и редких предметов (ракушек, камней, шишек, семян, листьев, плодов растений), место для проведения опытов</a:t>
            </a:r>
            <a:r>
              <a:rPr lang="ru-RU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2 раздел посвящен Умнице</a:t>
            </a:r>
            <a:r>
              <a:rPr lang="ru-RU" dirty="0"/>
              <a:t> «Библиотека»</a:t>
            </a:r>
            <a:r>
              <a:rPr lang="ru-RU" b="1" dirty="0"/>
              <a:t>.</a:t>
            </a:r>
            <a:r>
              <a:rPr lang="ru-RU" dirty="0"/>
              <a:t> </a:t>
            </a:r>
          </a:p>
        </p:txBody>
      </p:sp>
      <p:pic>
        <p:nvPicPr>
          <p:cNvPr id="5" name="Picture 2" descr="C:\Users\Ольга\Desktop\эколята\obrazy-ekolyat\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0" t="5705" r="44120" b="50000"/>
          <a:stretch/>
        </p:blipFill>
        <p:spPr bwMode="auto">
          <a:xfrm>
            <a:off x="7956376" y="116632"/>
            <a:ext cx="1008112" cy="148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lh3.googleusercontent.com/mxbZulySBtGA1Wf9vdZ7BDWjzccvQYr3kMS-Onq1p5k8iHV03xyV8f0U2sRTrq4wY0FucPL0dPkPnzQkLMS8AIfC1vAblM9RojSIO3X0sX7P7KxF4b2Ft7ffFGsmGyHVE63FYHWnAV7Agveogve-07VXO99kgLX_diMtwHl3DJ1yuPko2SYV6P5ojBfSlqrJi7gQP_wSibEvGAPIZcCvvdOGXxry-cKyTQDD-KO8ohywqp0P1b71Ex7DrCz-tGyjLWjTTFI8L_AJozbE2Gk99SCRRbUq-gBHOVjbHYdmxW4C5LhnXjjGlQrcHinbuBwAXcgt4Fq4WfepebwcFrPRFLp6vhgeXfXMb8TmXz1O7vaGuWyb_vsFXF7VEzT3gY7eZPAh_UnQCXHA5S_OMZj_phd-AzNIvKZsed9td3isanKXN0lhaYGJtF-CJYrY3IpqROukV-j-KRbmv-l1rf0BrMW0KE-4XqcEEhSEdHX1G3yWYwwBkmlF8kPj0TN4dH3LHaYoA2Is61GyPyviIKnmZ-aoPni31AP7Te3Dg6zs1EqYuOILnRv0391Bxz6fJ-OOFmUkdrsfSVB6KKP0PyGV1xVAQ6phKF7XxWlicAt2dX7z36V9R2_hOgAWNj_7bT8=w1920-h960-n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t="1404" r="1878" b="6834"/>
          <a:stretch/>
        </p:blipFill>
        <p:spPr bwMode="auto">
          <a:xfrm>
            <a:off x="1475656" y="1268760"/>
            <a:ext cx="5973511" cy="290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4581128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 этой зоне собраны художественные произведения о природе: сказки, рассказы, загадки, стихи, пословицы и поговорки. В течение года совместно с детьми реализуются различные экологические проекты. А результаты в виде макетов, коллекций, </a:t>
            </a:r>
            <a:r>
              <a:rPr lang="ru-RU" sz="1400" dirty="0" err="1"/>
              <a:t>лэпбуков</a:t>
            </a:r>
            <a:r>
              <a:rPr lang="ru-RU" sz="1400" dirty="0"/>
              <a:t> размещаются в уголке </a:t>
            </a:r>
            <a:r>
              <a:rPr lang="ru-RU" sz="1400" dirty="0" err="1"/>
              <a:t>Э</a:t>
            </a:r>
            <a:r>
              <a:rPr lang="ru-RU" sz="1400" dirty="0" err="1" smtClean="0"/>
              <a:t>колят</a:t>
            </a:r>
            <a:r>
              <a:rPr lang="ru-RU" sz="1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234312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3</a:t>
            </a:r>
            <a:r>
              <a:rPr lang="ru-RU" dirty="0"/>
              <a:t> </a:t>
            </a:r>
            <a:r>
              <a:rPr lang="ru-RU" b="1" dirty="0"/>
              <a:t>раздел посвящен Ёлочке </a:t>
            </a:r>
            <a:r>
              <a:rPr lang="ru-RU" dirty="0"/>
              <a:t>«Поиграй со мной». </a:t>
            </a:r>
          </a:p>
        </p:txBody>
      </p:sp>
      <p:pic>
        <p:nvPicPr>
          <p:cNvPr id="7" name="Picture 2" descr="C:\Users\Ольга\Desktop\эколята\obrazy-ekolyat\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7" t="5705" r="24463" b="50000"/>
          <a:stretch/>
        </p:blipFill>
        <p:spPr bwMode="auto">
          <a:xfrm>
            <a:off x="7956376" y="116632"/>
            <a:ext cx="1008112" cy="148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lh3.googleusercontent.com/9kfOuohwEkf8VwpMCLl19L7-DIPQqchNURyXLuMEFjVv3JcswhraByoi0-L0oboICRL1rASZJTT0DV4MPp5MqEUh5kakP1LRtJ4vJ9jSTcxQ8kEvXcY3N2IZkCSacMdQ8FH50LtZcsAZ2KvBPcIc_Y0a3qjw8ARHJtsJNUzMCLwZwgEzPzgT9laR7w6STU7n5hjsQAuMKdwyIkAJ9OtYwMLvhAo4uqZTR-BVztYpjbCjAg6BKWMoEK1LSqHmQDlTkPZCrtcuMXEf_lpyJiCanKQli_TqFBcWtYooMMzkUWxeS5joKy7oXUxQTD0jOKyPlxElA-mcj7q5d0xzkPeOKM0LJpDoqwzr-bNDWzdDBTVFuWqc1lJX0VH1TX8qxM4yS9MK29cffJkoBpddAYd6OyjtmYg6Ysm5vBSlV_bO___lHg8SvER_sgXLEhuezu-t42tbpTFb6N2zFCwTgnNPOl9nl9qGLHKnF-rZeqIc7uglObMm3MfTWi_uYo_YSai66TCtpp1vjHj_PyEcZ8JmeaqHwk7AvvkW1i87a-Puwm7GGU-yqEFJQjHP0kABDHTaVxgst2_vXWkTJ52mfkqSRohhzCYqDhtHzSk1Z7thfK7q6wqrpCHrg00FO8Y17EQ=w1920-h960-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88" b="7757"/>
          <a:stretch/>
        </p:blipFill>
        <p:spPr bwMode="auto">
          <a:xfrm>
            <a:off x="1475656" y="2204864"/>
            <a:ext cx="6408712" cy="40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7623" y="1124744"/>
            <a:ext cx="64807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 этой зоне  размены дидактические игры различной экологической направленности, как одно из средств формирования </a:t>
            </a:r>
            <a:r>
              <a:rPr lang="ru-RU" sz="1400" dirty="0" err="1"/>
              <a:t>природолюбия</a:t>
            </a:r>
            <a:r>
              <a:rPr lang="ru-RU" sz="1400" dirty="0"/>
              <a:t> у детей.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5127" y="240848"/>
            <a:ext cx="74168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 раздел посвящен Тихоне </a:t>
            </a:r>
            <a:r>
              <a:rPr lang="ru-RU" dirty="0"/>
              <a:t>«Друзья природы». </a:t>
            </a:r>
            <a:endParaRPr lang="ru-RU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dirty="0" smtClean="0"/>
              <a:t>В </a:t>
            </a:r>
            <a:r>
              <a:rPr lang="ru-RU" dirty="0"/>
              <a:t>этой зоне размещена информация об экологических акциях, а также выставки рисунков, поделок из природного материала. </a:t>
            </a:r>
          </a:p>
        </p:txBody>
      </p:sp>
      <p:pic>
        <p:nvPicPr>
          <p:cNvPr id="9218" name="Picture 2" descr="https://lh3.googleusercontent.com/5NIW5z5WbKmyeo6lEG7tjICvgGFFlf2mxdSlGzcWTVeuAYEoIH_fSd52pKa3Jcuv9GtHH4dNTLF86zGL_0nKSofRF8cWvRMriSiL16wxuhAPD53PbdE_kR2qwJGbbcO9w6LHIPmeMmllU5fxBNTLJLfwpoCXFycZzlJ2QXkmghKMpI-YqI67W62ib8vEZ86uLj7I3gGebiMYd0MtLBstbdAV2m71rjok4kr6kin7YlLIcQX-Knwz_KN0uUWHJaXlAtU4vau46o2_VzFR1bSJJHOqAseQb43_pjByWBiSapHN3I8j1AIP5DddbrD72iOeKOdHAp9CsdjnbtbIRiRQGoXDTfCc6HhWoozMqLVaiLLybWkCe87iVRbN-OPdKyqgAJtbijk-YGd7VysUeQ7jMrRO1MajecgkRUXejzF8IvcKsh7hrQCZHTxLC2xD4VzHc57QHHxIp6f6u2UfGvymgEv4x-hMSwItr7-OASM8RfqEtIKAmpCRPHoftbOoHoYL9ZSSiVKbZ8Pzz0r4RgDWCYcPDQO7UzV24NdOrYAVe2GrtjxOuKqzGoFs-btysjF-EPlkH_7x08NRXdeWDMy_DIOG9naA4xBQvWY8mkkj_HylL-_WURBNmZ8CSXm4xkg=w1920-h960-n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4"/>
          <a:stretch/>
        </p:blipFill>
        <p:spPr bwMode="auto">
          <a:xfrm>
            <a:off x="1475656" y="1340768"/>
            <a:ext cx="6755767" cy="315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Ольга\Desktop\эколята\obrazy-ekolyat\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50" t="5705" r="3560" b="50000"/>
          <a:stretch/>
        </p:blipFill>
        <p:spPr bwMode="auto">
          <a:xfrm>
            <a:off x="7956376" y="116632"/>
            <a:ext cx="1008112" cy="148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404664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Так же в уголке находится стенд </a:t>
            </a:r>
            <a:r>
              <a:rPr lang="ru-RU" b="1" dirty="0"/>
              <a:t>«Маленькие </a:t>
            </a:r>
            <a:r>
              <a:rPr lang="ru-RU" b="1" dirty="0" err="1"/>
              <a:t>Эколята</a:t>
            </a:r>
            <a:r>
              <a:rPr lang="ru-RU" b="1" dirty="0"/>
              <a:t>», </a:t>
            </a:r>
            <a:r>
              <a:rPr lang="ru-RU" dirty="0"/>
              <a:t>в котором размещена информация для детей и их родителей, достижения, памятки, буклеты, красочные картинки.</a:t>
            </a:r>
          </a:p>
        </p:txBody>
      </p:sp>
      <p:pic>
        <p:nvPicPr>
          <p:cNvPr id="8194" name="Picture 2" descr="https://lh3.googleusercontent.com/2888bajIKOk912nVjRipYup7EyZj0qsYFy_WYyfvLDb1J-QfCUvWY7HQpDO1IpmeCDc32w5gqUp1l6l4XlunCUUBveZYrXvky1Hwh0SUJmmCewcb9l-TFnhdb4D4KvYNIssiPkC4R5-XBcnCxDcYLOj1xo_A7xQ68Ls9e7r-YVY17M5L9_5dtrGkiU7M7y5x91gbpFJym533H0m9-pyEHmDTs0_JdHFOpROADU4Yc7yDn9JpHjn65QjDAs_oFonL6Xv8IkmYL-AN71dTa4Mfbqy1QVhD4FAvf-08ppMRR2q3agDf5NRV0NPLp-mDes800jdHhKrhSv763CuQTIg8zDGEttTvFpyb9eneibchQSM5Cwuh56oFALY03lompBJQIbhqyhFboG2UsKZQZk5VZICZno6wjLktj3KF8XVtebsYgh2vIbaa507WaaW4RVAYSkqEOxazvKBSpWEr2LY3SQqmNgMOOnyXVde3ElDF7M-rmpTVZQ5tC2AAD75vSGPom8Z_lFrAcFHihMW5mscUlq40vZLfpcs2wpacHTzkiqImH0VgIUjvVXei_QG4fhFPuyzFdJcZC1hWv7xjTg48YX9DerWZa1LrYKSo-UKlnZV-_5_tdgl-K985c6O9VBw=w1920-h960-n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7"/>
          <a:stretch/>
        </p:blipFill>
        <p:spPr bwMode="auto">
          <a:xfrm>
            <a:off x="1248561" y="1556792"/>
            <a:ext cx="7394051" cy="335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258</TotalTime>
  <Words>361</Words>
  <Application>Microsoft Office PowerPoint</Application>
  <PresentationFormat>Экран (4:3)</PresentationFormat>
  <Paragraphs>77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Презентация PowerPoint</vt:lpstr>
      <vt:lpstr>Актуальность: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«Азбука природолюбия»</dc:title>
  <dc:creator>OLYA</dc:creator>
  <cp:lastModifiedBy>Ольга</cp:lastModifiedBy>
  <cp:revision>31</cp:revision>
  <dcterms:created xsi:type="dcterms:W3CDTF">2014-12-05T12:15:56Z</dcterms:created>
  <dcterms:modified xsi:type="dcterms:W3CDTF">2018-10-12T09:54:44Z</dcterms:modified>
</cp:coreProperties>
</file>