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9"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53184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262943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6171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200638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9381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14571973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3583683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3652274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3441667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57E855-6370-48A4-86DB-162A5169B7C5}" type="datetimeFigureOut">
              <a:rPr lang="en-IN" smtClean="0"/>
              <a:t>02-04-2021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553157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57E855-6370-48A4-86DB-162A5169B7C5}" type="datetimeFigureOut">
              <a:rPr lang="en-IN" smtClean="0"/>
              <a:t>02-04-2021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1689281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57E855-6370-48A4-86DB-162A5169B7C5}" type="datetimeFigureOut">
              <a:rPr lang="en-IN" smtClean="0"/>
              <a:t>02-04-2021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11955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57E855-6370-48A4-86DB-162A5169B7C5}" type="datetimeFigureOut">
              <a:rPr lang="en-IN" smtClean="0"/>
              <a:t>02-04-2021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1739562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57E855-6370-48A4-86DB-162A5169B7C5}" type="datetimeFigureOut">
              <a:rPr lang="en-IN" smtClean="0"/>
              <a:t>02-04-2021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349773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57E855-6370-48A4-86DB-162A5169B7C5}" type="datetimeFigureOut">
              <a:rPr lang="en-IN" smtClean="0"/>
              <a:t>02-04-2021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1296796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57E855-6370-48A4-86DB-162A5169B7C5}" type="datetimeFigureOut">
              <a:rPr lang="en-IN" smtClean="0"/>
              <a:t>02-04-2021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2E2290-7DF0-4944-A388-20309CD8D0A1}" type="slidenum">
              <a:rPr lang="en-IN" smtClean="0"/>
              <a:t>‹#›</a:t>
            </a:fld>
            <a:endParaRPr lang="en-IN"/>
          </a:p>
        </p:txBody>
      </p:sp>
    </p:spTree>
    <p:extLst>
      <p:ext uri="{BB962C8B-B14F-4D97-AF65-F5344CB8AC3E}">
        <p14:creationId xmlns:p14="http://schemas.microsoft.com/office/powerpoint/2010/main" val="3982751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57E855-6370-48A4-86DB-162A5169B7C5}" type="datetimeFigureOut">
              <a:rPr lang="en-IN" smtClean="0"/>
              <a:t>02-04-2021</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A2E2290-7DF0-4944-A388-20309CD8D0A1}" type="slidenum">
              <a:rPr lang="en-IN" smtClean="0"/>
              <a:t>‹#›</a:t>
            </a:fld>
            <a:endParaRPr lang="en-IN"/>
          </a:p>
        </p:txBody>
      </p:sp>
    </p:spTree>
    <p:extLst>
      <p:ext uri="{BB962C8B-B14F-4D97-AF65-F5344CB8AC3E}">
        <p14:creationId xmlns:p14="http://schemas.microsoft.com/office/powerpoint/2010/main" val="562818419"/>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shyamadvisory.com/bank-nifty-tip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contact@shyamadvisory.com" TargetMode="External"/><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hyperlink" Target="https://www.shyamadvisory.com/" TargetMode="External"/><Relationship Id="rId4" Type="http://schemas.openxmlformats.org/officeDocument/2006/relationships/hyperlink" Target="mailto:info@shyamadvisor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latin typeface="Algerian" panose="04020705040A02060702" pitchFamily="82" charset="0"/>
              </a:rPr>
              <a:t>Welcome to </a:t>
            </a:r>
            <a:br>
              <a:rPr lang="en-IN" dirty="0">
                <a:latin typeface="Algerian" panose="04020705040A02060702" pitchFamily="82" charset="0"/>
              </a:rPr>
            </a:br>
            <a:r>
              <a:rPr lang="en-IN" dirty="0" err="1">
                <a:latin typeface="Algerian" panose="04020705040A02060702" pitchFamily="82" charset="0"/>
              </a:rPr>
              <a:t>Shyam</a:t>
            </a:r>
            <a:r>
              <a:rPr lang="en-IN" dirty="0">
                <a:latin typeface="Algerian" panose="04020705040A02060702" pitchFamily="82" charset="0"/>
              </a:rPr>
              <a:t> Advisory</a:t>
            </a:r>
            <a:endParaRPr lang="en-IN"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6589" y="196438"/>
            <a:ext cx="2658589" cy="1905000"/>
          </a:xfrm>
          <a:prstGeom prst="rect">
            <a:avLst/>
          </a:prstGeom>
        </p:spPr>
      </p:pic>
    </p:spTree>
    <p:extLst>
      <p:ext uri="{BB962C8B-B14F-4D97-AF65-F5344CB8AC3E}">
        <p14:creationId xmlns:p14="http://schemas.microsoft.com/office/powerpoint/2010/main" val="1078348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Tips and Strategy for Bank Nifty Options</a:t>
            </a:r>
            <a:endParaRPr lang="en-IN" dirty="0"/>
          </a:p>
        </p:txBody>
      </p:sp>
      <p:sp>
        <p:nvSpPr>
          <p:cNvPr id="3" name="Content Placeholder 2"/>
          <p:cNvSpPr>
            <a:spLocks noGrp="1"/>
          </p:cNvSpPr>
          <p:nvPr>
            <p:ph idx="1"/>
          </p:nvPr>
        </p:nvSpPr>
        <p:spPr/>
        <p:txBody>
          <a:bodyPr/>
          <a:lstStyle/>
          <a:p>
            <a:pPr marL="0" indent="0" algn="just">
              <a:buNone/>
            </a:pPr>
            <a:r>
              <a:rPr lang="en-US" dirty="0"/>
              <a:t>Nifty is an equity index like Sensex but this operates in India. It comprises the stocks that are large capitalized and most liquid. If you are looking for accurate bank nifty tips then </a:t>
            </a:r>
            <a:r>
              <a:rPr lang="en-US" dirty="0" err="1"/>
              <a:t>Shyam</a:t>
            </a:r>
            <a:r>
              <a:rPr lang="en-US" dirty="0"/>
              <a:t> Advisory can provide you the same. We are among the leading investment advisors operating in India. We have almost every kind of </a:t>
            </a:r>
            <a:r>
              <a:rPr lang="en-US" b="1" dirty="0">
                <a:hlinkClick r:id="rId2"/>
              </a:rPr>
              <a:t>bank nifty options tips</a:t>
            </a:r>
            <a:r>
              <a:rPr lang="en-US" dirty="0"/>
              <a:t> depending upon the amount of risk you are ready to bear. Our investment advisors make a deep analysis of the market after considering all the factors that can affect the performance of the market to suggest you the best advice. Along with nifty tips, you can get any type of tips such as the best intraday tips for trading and increasing the returns on your investment. If you are looking for the best intraday tips site, we can suggest to you the best tips as we are having a huge number of satisfied clients.</a:t>
            </a:r>
            <a:endParaRPr lang="en-IN" dirty="0"/>
          </a:p>
        </p:txBody>
      </p:sp>
    </p:spTree>
    <p:extLst>
      <p:ext uri="{BB962C8B-B14F-4D97-AF65-F5344CB8AC3E}">
        <p14:creationId xmlns:p14="http://schemas.microsoft.com/office/powerpoint/2010/main" val="1116195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576" y="869557"/>
            <a:ext cx="8856066" cy="4533715"/>
          </a:xfrm>
          <a:prstGeom prst="rect">
            <a:avLst/>
          </a:prstGeom>
        </p:spPr>
      </p:pic>
    </p:spTree>
    <p:extLst>
      <p:ext uri="{BB962C8B-B14F-4D97-AF65-F5344CB8AC3E}">
        <p14:creationId xmlns:p14="http://schemas.microsoft.com/office/powerpoint/2010/main" val="301331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298" y="179975"/>
            <a:ext cx="2472283" cy="1905000"/>
          </a:xfrm>
        </p:spPr>
      </p:pic>
      <p:sp>
        <p:nvSpPr>
          <p:cNvPr id="5" name="Rectangle 4"/>
          <p:cNvSpPr/>
          <p:nvPr/>
        </p:nvSpPr>
        <p:spPr>
          <a:xfrm>
            <a:off x="3392384" y="1665468"/>
            <a:ext cx="6096000" cy="5632311"/>
          </a:xfrm>
          <a:prstGeom prst="rect">
            <a:avLst/>
          </a:prstGeom>
        </p:spPr>
        <p:txBody>
          <a:bodyPr>
            <a:spAutoFit/>
          </a:bodyPr>
          <a:lstStyle/>
          <a:p>
            <a:r>
              <a:rPr lang="en-IN" dirty="0" smtClean="0">
                <a:latin typeface="Arial" panose="020B0604020202020204" pitchFamily="34" charset="0"/>
                <a:cs typeface="Arial" panose="020B0604020202020204" pitchFamily="34" charset="0"/>
              </a:rPr>
              <a:t>Business Name:- </a:t>
            </a:r>
            <a:r>
              <a:rPr lang="en-IN" dirty="0" err="1" smtClean="0">
                <a:latin typeface="Arial" panose="020B0604020202020204" pitchFamily="34" charset="0"/>
                <a:cs typeface="Arial" panose="020B0604020202020204" pitchFamily="34" charset="0"/>
              </a:rPr>
              <a:t>Shyam</a:t>
            </a:r>
            <a:r>
              <a:rPr lang="en-IN" dirty="0" smtClean="0">
                <a:latin typeface="Arial" panose="020B0604020202020204" pitchFamily="34" charset="0"/>
                <a:cs typeface="Arial" panose="020B0604020202020204" pitchFamily="34" charset="0"/>
              </a:rPr>
              <a:t> Advisory Ltd (Investment Advisor)</a:t>
            </a:r>
          </a:p>
          <a:p>
            <a:endParaRPr lang="en-IN" dirty="0" smtClean="0">
              <a:latin typeface="Arial" panose="020B0604020202020204" pitchFamily="34" charset="0"/>
              <a:cs typeface="Arial" panose="020B0604020202020204" pitchFamily="34" charset="0"/>
            </a:endParaRPr>
          </a:p>
          <a:p>
            <a:r>
              <a:rPr lang="en-IN" dirty="0" smtClean="0">
                <a:latin typeface="Arial" panose="020B0604020202020204" pitchFamily="34" charset="0"/>
                <a:cs typeface="Arial" panose="020B0604020202020204" pitchFamily="34" charset="0"/>
              </a:rPr>
              <a:t>Address:- </a:t>
            </a:r>
            <a:r>
              <a:rPr lang="en-IN" dirty="0" err="1" smtClean="0">
                <a:latin typeface="Arial" panose="020B0604020202020204" pitchFamily="34" charset="0"/>
              </a:rPr>
              <a:t>Shyam</a:t>
            </a:r>
            <a:r>
              <a:rPr lang="en-IN" dirty="0" smtClean="0">
                <a:latin typeface="Arial" panose="020B0604020202020204" pitchFamily="34" charset="0"/>
              </a:rPr>
              <a:t> House Nr. </a:t>
            </a:r>
            <a:r>
              <a:rPr lang="en-IN" dirty="0" err="1" smtClean="0">
                <a:latin typeface="Arial" panose="020B0604020202020204" pitchFamily="34" charset="0"/>
              </a:rPr>
              <a:t>Ambika</a:t>
            </a:r>
            <a:r>
              <a:rPr lang="en-IN" dirty="0" smtClean="0">
                <a:latin typeface="Arial" panose="020B0604020202020204" pitchFamily="34" charset="0"/>
              </a:rPr>
              <a:t> park society, Hanuman </a:t>
            </a:r>
            <a:r>
              <a:rPr lang="en-IN" dirty="0" err="1" smtClean="0">
                <a:latin typeface="Arial" panose="020B0604020202020204" pitchFamily="34" charset="0"/>
              </a:rPr>
              <a:t>Madhi</a:t>
            </a:r>
            <a:r>
              <a:rPr lang="en-IN" dirty="0" smtClean="0">
                <a:latin typeface="Arial" panose="020B0604020202020204" pitchFamily="34" charset="0"/>
              </a:rPr>
              <a:t> </a:t>
            </a:r>
            <a:r>
              <a:rPr lang="en-IN" dirty="0" err="1" smtClean="0">
                <a:latin typeface="Arial" panose="020B0604020202020204" pitchFamily="34" charset="0"/>
              </a:rPr>
              <a:t>Chowk</a:t>
            </a:r>
            <a:r>
              <a:rPr lang="en-IN" dirty="0" smtClean="0">
                <a:latin typeface="Arial" panose="020B0604020202020204" pitchFamily="34" charset="0"/>
              </a:rPr>
              <a:t>, </a:t>
            </a:r>
            <a:r>
              <a:rPr lang="en-IN" dirty="0" err="1" smtClean="0">
                <a:latin typeface="Arial" panose="020B0604020202020204" pitchFamily="34" charset="0"/>
              </a:rPr>
              <a:t>Raiya</a:t>
            </a:r>
            <a:r>
              <a:rPr lang="en-IN" dirty="0" smtClean="0">
                <a:latin typeface="Arial" panose="020B0604020202020204" pitchFamily="34" charset="0"/>
              </a:rPr>
              <a:t> Road, Rajkot, Gujarat, India</a:t>
            </a:r>
          </a:p>
          <a:p>
            <a:endParaRPr lang="en-IN" dirty="0" smtClean="0">
              <a:latin typeface="Arial" panose="020B0604020202020204" pitchFamily="34" charset="0"/>
            </a:endParaRPr>
          </a:p>
          <a:p>
            <a:r>
              <a:rPr lang="en-IN" dirty="0" smtClean="0">
                <a:latin typeface="Arial" panose="020B0604020202020204" pitchFamily="34" charset="0"/>
                <a:cs typeface="Arial" panose="020B0604020202020204" pitchFamily="34" charset="0"/>
              </a:rPr>
              <a:t>Business Phone Number:- </a:t>
            </a:r>
            <a:r>
              <a:rPr lang="en-IN" dirty="0" smtClean="0">
                <a:latin typeface="Arial" panose="020B0604020202020204" pitchFamily="34" charset="0"/>
              </a:rPr>
              <a:t>0281-6199999</a:t>
            </a:r>
          </a:p>
          <a:p>
            <a:endParaRPr lang="en-IN" dirty="0" smtClean="0">
              <a:latin typeface="Arial" panose="020B0604020202020204" pitchFamily="34" charset="0"/>
            </a:endParaRPr>
          </a:p>
          <a:p>
            <a:r>
              <a:rPr lang="en-IN" dirty="0" smtClean="0">
                <a:latin typeface="Arial" panose="020B0604020202020204" pitchFamily="34" charset="0"/>
              </a:rPr>
              <a:t>Business Email Address:- </a:t>
            </a:r>
            <a:r>
              <a:rPr lang="en-IN" dirty="0" smtClean="0">
                <a:latin typeface="Arial" panose="020B0604020202020204" pitchFamily="34" charset="0"/>
                <a:cs typeface="Arial" panose="020B0604020202020204" pitchFamily="34" charset="0"/>
                <a:hlinkClick r:id="rId3"/>
              </a:rPr>
              <a:t>contact@shyamadvisory.com</a:t>
            </a:r>
            <a:r>
              <a:rPr lang="en-IN" dirty="0" smtClean="0">
                <a:latin typeface="Arial" panose="020B0604020202020204" pitchFamily="34" charset="0"/>
                <a:cs typeface="Arial" panose="020B0604020202020204" pitchFamily="34" charset="0"/>
              </a:rPr>
              <a:t>, </a:t>
            </a:r>
            <a:r>
              <a:rPr lang="en-IN" dirty="0" smtClean="0">
                <a:latin typeface="Arial" panose="020B0604020202020204" pitchFamily="34" charset="0"/>
                <a:cs typeface="Arial" panose="020B0604020202020204" pitchFamily="34" charset="0"/>
                <a:hlinkClick r:id="rId4"/>
              </a:rPr>
              <a:t>info@shyamadvisory.com</a:t>
            </a:r>
            <a:endParaRPr lang="en-IN" dirty="0" smtClean="0">
              <a:latin typeface="Arial" panose="020B0604020202020204" pitchFamily="34" charset="0"/>
              <a:cs typeface="Arial" panose="020B0604020202020204" pitchFamily="34" charset="0"/>
            </a:endParaRPr>
          </a:p>
          <a:p>
            <a:endParaRPr lang="en-IN" dirty="0">
              <a:latin typeface="Arial" panose="020B0604020202020204" pitchFamily="34" charset="0"/>
              <a:cs typeface="Arial" panose="020B0604020202020204" pitchFamily="34" charset="0"/>
            </a:endParaRPr>
          </a:p>
          <a:p>
            <a:r>
              <a:rPr lang="en-IN" dirty="0" smtClean="0">
                <a:latin typeface="Arial" panose="020B0604020202020204" pitchFamily="34" charset="0"/>
                <a:cs typeface="Arial" panose="020B0604020202020204" pitchFamily="34" charset="0"/>
              </a:rPr>
              <a:t>Website:- </a:t>
            </a:r>
            <a:r>
              <a:rPr lang="en-IN" dirty="0">
                <a:hlinkClick r:id="rId5"/>
              </a:rPr>
              <a:t>https://www.shyamadvisory.com/</a:t>
            </a:r>
            <a:endParaRPr lang="en-IN" dirty="0" smtClean="0">
              <a:latin typeface="Arial" panose="020B0604020202020204" pitchFamily="34" charset="0"/>
              <a:cs typeface="Arial" panose="020B0604020202020204" pitchFamily="34" charset="0"/>
            </a:endParaRPr>
          </a:p>
          <a:p>
            <a:endParaRPr lang="en-IN" dirty="0" smtClean="0"/>
          </a:p>
          <a:p>
            <a:pPr algn="ctr"/>
            <a:r>
              <a:rPr lang="en-IN" sz="3600" dirty="0" smtClean="0"/>
              <a:t>Thank You</a:t>
            </a:r>
            <a:endParaRPr lang="en-IN" sz="3600" dirty="0" smtClean="0"/>
          </a:p>
          <a:p>
            <a:endParaRPr lang="en-IN" dirty="0" smtClean="0"/>
          </a:p>
          <a:p>
            <a:endParaRPr lang="en-IN" dirty="0" smtClean="0"/>
          </a:p>
          <a:p>
            <a:endParaRPr lang="en-IN" dirty="0" smtClean="0"/>
          </a:p>
          <a:p>
            <a:endParaRPr lang="en-IN" dirty="0"/>
          </a:p>
        </p:txBody>
      </p:sp>
    </p:spTree>
    <p:extLst>
      <p:ext uri="{BB962C8B-B14F-4D97-AF65-F5344CB8AC3E}">
        <p14:creationId xmlns:p14="http://schemas.microsoft.com/office/powerpoint/2010/main" val="258837253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7</TotalTime>
  <Words>225</Words>
  <Application>Microsoft Office PowerPoint</Application>
  <PresentationFormat>Widescreen</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Algerian</vt:lpstr>
      <vt:lpstr>Arial</vt:lpstr>
      <vt:lpstr>Trebuchet MS</vt:lpstr>
      <vt:lpstr>Wingdings 3</vt:lpstr>
      <vt:lpstr>Facet</vt:lpstr>
      <vt:lpstr>Welcome to  Shyam Advisory</vt:lpstr>
      <vt:lpstr>Tips and Strategy for Bank Nifty Options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Shyam Advisory</dc:title>
  <dc:creator>Abhishek</dc:creator>
  <cp:lastModifiedBy>Abhishek</cp:lastModifiedBy>
  <cp:revision>2</cp:revision>
  <dcterms:created xsi:type="dcterms:W3CDTF">2021-04-02T09:42:21Z</dcterms:created>
  <dcterms:modified xsi:type="dcterms:W3CDTF">2021-04-02T09:50:13Z</dcterms:modified>
</cp:coreProperties>
</file>