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5" r:id="rId11"/>
    <p:sldId id="267" r:id="rId12"/>
    <p:sldId id="268" r:id="rId13"/>
    <p:sldId id="269" r:id="rId14"/>
    <p:sldId id="263" r:id="rId15"/>
    <p:sldId id="270" r:id="rId16"/>
    <p:sldId id="271" r:id="rId17"/>
    <p:sldId id="272" r:id="rId18"/>
    <p:sldId id="273" r:id="rId19"/>
    <p:sldId id="276" r:id="rId20"/>
    <p:sldId id="274" r:id="rId21"/>
    <p:sldId id="275" r:id="rId22"/>
    <p:sldId id="278" r:id="rId23"/>
    <p:sldId id="277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598" autoAdjust="0"/>
  </p:normalViewPr>
  <p:slideViewPr>
    <p:cSldViewPr snapToGrid="0">
      <p:cViewPr varScale="1">
        <p:scale>
          <a:sx n="77" d="100"/>
          <a:sy n="77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97D105-B63D-4964-BA7A-6EB32996B9DD}" type="doc">
      <dgm:prSet loTypeId="urn:microsoft.com/office/officeart/2005/8/layout/pList2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AA46D155-0A16-4E53-B1C9-2EF7F02D1F27}">
      <dgm:prSet phldrT="[Tekstas]"/>
      <dgm:spPr/>
      <dgm:t>
        <a:bodyPr/>
        <a:lstStyle/>
        <a:p>
          <a:r>
            <a:rPr lang="lt-LT" dirty="0">
              <a:latin typeface="Arial Nova" panose="020B0504020202020204" pitchFamily="34" charset="0"/>
            </a:rPr>
            <a:t>Pasaulinis karas</a:t>
          </a:r>
          <a:endParaRPr lang="en-GB" dirty="0">
            <a:latin typeface="Arial Nova" panose="020B0504020202020204" pitchFamily="34" charset="0"/>
          </a:endParaRPr>
        </a:p>
      </dgm:t>
    </dgm:pt>
    <dgm:pt modelId="{ECB7649A-8C16-4081-A4DA-4AD496BE462E}" type="parTrans" cxnId="{72DAEAE5-00D9-44D6-A451-BD376CD8752B}">
      <dgm:prSet/>
      <dgm:spPr/>
      <dgm:t>
        <a:bodyPr/>
        <a:lstStyle/>
        <a:p>
          <a:endParaRPr lang="en-GB"/>
        </a:p>
      </dgm:t>
    </dgm:pt>
    <dgm:pt modelId="{D0E11AD6-7441-4614-BC73-EA242F4D7FE6}" type="sibTrans" cxnId="{72DAEAE5-00D9-44D6-A451-BD376CD8752B}">
      <dgm:prSet/>
      <dgm:spPr/>
      <dgm:t>
        <a:bodyPr/>
        <a:lstStyle/>
        <a:p>
          <a:endParaRPr lang="en-GB"/>
        </a:p>
      </dgm:t>
    </dgm:pt>
    <dgm:pt modelId="{3EE798EA-4DC6-4A5F-8DCB-32C92A506BE1}">
      <dgm:prSet phldrT="[Tekstas]"/>
      <dgm:spPr/>
      <dgm:t>
        <a:bodyPr/>
        <a:lstStyle/>
        <a:p>
          <a:r>
            <a:rPr lang="lt-LT" dirty="0">
              <a:latin typeface="Arial Nova" panose="020B0504020202020204" pitchFamily="34" charset="0"/>
            </a:rPr>
            <a:t>Karas, kuriame dalyvauja kelios pasaulio valstybės.</a:t>
          </a:r>
          <a:endParaRPr lang="en-GB" dirty="0">
            <a:latin typeface="Arial Nova" panose="020B0504020202020204" pitchFamily="34" charset="0"/>
          </a:endParaRPr>
        </a:p>
      </dgm:t>
    </dgm:pt>
    <dgm:pt modelId="{49B6AC5C-DA77-4EC1-BD94-FDC03F509437}" type="parTrans" cxnId="{E540D179-CABE-4B19-BFD5-73CBF42B4818}">
      <dgm:prSet/>
      <dgm:spPr/>
      <dgm:t>
        <a:bodyPr/>
        <a:lstStyle/>
        <a:p>
          <a:endParaRPr lang="en-GB"/>
        </a:p>
      </dgm:t>
    </dgm:pt>
    <dgm:pt modelId="{B4911B9D-5EC0-424C-8728-AD785A75D60A}" type="sibTrans" cxnId="{E540D179-CABE-4B19-BFD5-73CBF42B4818}">
      <dgm:prSet/>
      <dgm:spPr/>
      <dgm:t>
        <a:bodyPr/>
        <a:lstStyle/>
        <a:p>
          <a:endParaRPr lang="en-GB"/>
        </a:p>
      </dgm:t>
    </dgm:pt>
    <dgm:pt modelId="{FBE71EA8-4A70-426A-8F48-A1A7D1FA62B1}">
      <dgm:prSet phldrT="[Tekstas]"/>
      <dgm:spPr/>
      <dgm:t>
        <a:bodyPr/>
        <a:lstStyle/>
        <a:p>
          <a:r>
            <a:rPr lang="lt-LT" dirty="0">
              <a:latin typeface="Arial Nova" panose="020B0504020202020204" pitchFamily="34" charset="0"/>
            </a:rPr>
            <a:t>Karas paliečia beveik visas pasaulio valstybes.</a:t>
          </a:r>
          <a:endParaRPr lang="en-GB" dirty="0">
            <a:latin typeface="Arial Nova" panose="020B0504020202020204" pitchFamily="34" charset="0"/>
          </a:endParaRPr>
        </a:p>
      </dgm:t>
    </dgm:pt>
    <dgm:pt modelId="{391BF762-F43B-4884-8ABB-EDE602477783}" type="parTrans" cxnId="{465D53D1-1407-4C76-8FB1-A762B7921581}">
      <dgm:prSet/>
      <dgm:spPr/>
      <dgm:t>
        <a:bodyPr/>
        <a:lstStyle/>
        <a:p>
          <a:endParaRPr lang="en-GB"/>
        </a:p>
      </dgm:t>
    </dgm:pt>
    <dgm:pt modelId="{25598A2A-147F-4A7C-B1E2-B9CDB9212965}" type="sibTrans" cxnId="{465D53D1-1407-4C76-8FB1-A762B7921581}">
      <dgm:prSet/>
      <dgm:spPr/>
      <dgm:t>
        <a:bodyPr/>
        <a:lstStyle/>
        <a:p>
          <a:endParaRPr lang="en-GB"/>
        </a:p>
      </dgm:t>
    </dgm:pt>
    <dgm:pt modelId="{F8B3BA0C-8138-410C-B7BC-D4B0AA76F588}">
      <dgm:prSet phldrT="[Tekstas]"/>
      <dgm:spPr/>
      <dgm:t>
        <a:bodyPr/>
        <a:lstStyle/>
        <a:p>
          <a:r>
            <a:rPr lang="lt-LT" dirty="0">
              <a:latin typeface="Arial Nova" panose="020B0504020202020204" pitchFamily="34" charset="0"/>
            </a:rPr>
            <a:t>Pilietinis karas</a:t>
          </a:r>
          <a:endParaRPr lang="en-GB" dirty="0">
            <a:latin typeface="Arial Nova" panose="020B0504020202020204" pitchFamily="34" charset="0"/>
          </a:endParaRPr>
        </a:p>
      </dgm:t>
    </dgm:pt>
    <dgm:pt modelId="{5A898B3C-3401-46AD-BB26-132F711B4D71}" type="parTrans" cxnId="{13950AFA-8A22-4852-B4D9-809C26A21587}">
      <dgm:prSet/>
      <dgm:spPr/>
      <dgm:t>
        <a:bodyPr/>
        <a:lstStyle/>
        <a:p>
          <a:endParaRPr lang="en-GB"/>
        </a:p>
      </dgm:t>
    </dgm:pt>
    <dgm:pt modelId="{827ABAA5-0BC6-4B93-8111-2AD8C635B52F}" type="sibTrans" cxnId="{13950AFA-8A22-4852-B4D9-809C26A21587}">
      <dgm:prSet/>
      <dgm:spPr/>
      <dgm:t>
        <a:bodyPr/>
        <a:lstStyle/>
        <a:p>
          <a:endParaRPr lang="en-GB"/>
        </a:p>
      </dgm:t>
    </dgm:pt>
    <dgm:pt modelId="{35353201-E3CD-4783-B167-12B595A30AAE}">
      <dgm:prSet phldrT="[Tekstas]"/>
      <dgm:spPr/>
      <dgm:t>
        <a:bodyPr/>
        <a:lstStyle/>
        <a:p>
          <a:r>
            <a:rPr lang="lt-LT" dirty="0">
              <a:latin typeface="Arial Nova" panose="020B0504020202020204" pitchFamily="34" charset="0"/>
            </a:rPr>
            <a:t>Karas vyksta valstybės viduje;</a:t>
          </a:r>
          <a:endParaRPr lang="en-GB" dirty="0">
            <a:latin typeface="Arial Nova" panose="020B0504020202020204" pitchFamily="34" charset="0"/>
          </a:endParaRPr>
        </a:p>
      </dgm:t>
    </dgm:pt>
    <dgm:pt modelId="{2C8ECCD9-2DE0-4285-B36D-C465F739215D}" type="parTrans" cxnId="{C91B6502-2F39-4CD8-8AD3-636052279031}">
      <dgm:prSet/>
      <dgm:spPr/>
      <dgm:t>
        <a:bodyPr/>
        <a:lstStyle/>
        <a:p>
          <a:endParaRPr lang="en-GB"/>
        </a:p>
      </dgm:t>
    </dgm:pt>
    <dgm:pt modelId="{AF7DF04E-0912-444C-AAC9-F8E2EF4F77D2}" type="sibTrans" cxnId="{C91B6502-2F39-4CD8-8AD3-636052279031}">
      <dgm:prSet/>
      <dgm:spPr/>
      <dgm:t>
        <a:bodyPr/>
        <a:lstStyle/>
        <a:p>
          <a:endParaRPr lang="en-GB"/>
        </a:p>
      </dgm:t>
    </dgm:pt>
    <dgm:pt modelId="{13F81958-4A61-4C7D-B617-E8487B4324D9}">
      <dgm:prSet phldrT="[Tekstas]"/>
      <dgm:spPr/>
      <dgm:t>
        <a:bodyPr/>
        <a:lstStyle/>
        <a:p>
          <a:r>
            <a:rPr lang="lt-LT" dirty="0">
              <a:latin typeface="Arial Nova" panose="020B0504020202020204" pitchFamily="34" charset="0"/>
            </a:rPr>
            <a:t>Dažniausiai kariaujama dėl valdžios;</a:t>
          </a:r>
          <a:endParaRPr lang="en-GB" dirty="0">
            <a:latin typeface="Arial Nova" panose="020B0504020202020204" pitchFamily="34" charset="0"/>
          </a:endParaRPr>
        </a:p>
      </dgm:t>
    </dgm:pt>
    <dgm:pt modelId="{6BBA9619-3F8D-4AC4-AA97-0CD6D813C4FC}" type="parTrans" cxnId="{CA00C021-15E0-4486-A82D-19CCF1C33FD7}">
      <dgm:prSet/>
      <dgm:spPr/>
      <dgm:t>
        <a:bodyPr/>
        <a:lstStyle/>
        <a:p>
          <a:endParaRPr lang="en-GB"/>
        </a:p>
      </dgm:t>
    </dgm:pt>
    <dgm:pt modelId="{07D7AA52-951C-4A00-B6E2-C3ABAB2B401C}" type="sibTrans" cxnId="{CA00C021-15E0-4486-A82D-19CCF1C33FD7}">
      <dgm:prSet/>
      <dgm:spPr/>
      <dgm:t>
        <a:bodyPr/>
        <a:lstStyle/>
        <a:p>
          <a:endParaRPr lang="en-GB"/>
        </a:p>
      </dgm:t>
    </dgm:pt>
    <dgm:pt modelId="{AA8951F8-A7FD-4BA8-A4E7-0A691EB88AB9}">
      <dgm:prSet phldrT="[Tekstas]"/>
      <dgm:spPr/>
      <dgm:t>
        <a:bodyPr/>
        <a:lstStyle/>
        <a:p>
          <a:r>
            <a:rPr lang="lt-LT" dirty="0">
              <a:latin typeface="Arial Nova" panose="020B0504020202020204" pitchFamily="34" charset="0"/>
            </a:rPr>
            <a:t>Šaltasis karas</a:t>
          </a:r>
          <a:endParaRPr lang="en-GB" dirty="0">
            <a:latin typeface="Arial Nova" panose="020B0504020202020204" pitchFamily="34" charset="0"/>
          </a:endParaRPr>
        </a:p>
      </dgm:t>
    </dgm:pt>
    <dgm:pt modelId="{4AD66AA3-33C2-423A-985F-F99183A979D9}" type="parTrans" cxnId="{B1655762-6A17-42B3-80C8-B4D7F442E146}">
      <dgm:prSet/>
      <dgm:spPr/>
      <dgm:t>
        <a:bodyPr/>
        <a:lstStyle/>
        <a:p>
          <a:endParaRPr lang="en-GB"/>
        </a:p>
      </dgm:t>
    </dgm:pt>
    <dgm:pt modelId="{D737F66F-A545-48CC-9B93-9C0B6F1BDBD1}" type="sibTrans" cxnId="{B1655762-6A17-42B3-80C8-B4D7F442E146}">
      <dgm:prSet/>
      <dgm:spPr/>
      <dgm:t>
        <a:bodyPr/>
        <a:lstStyle/>
        <a:p>
          <a:endParaRPr lang="en-GB"/>
        </a:p>
      </dgm:t>
    </dgm:pt>
    <dgm:pt modelId="{6BDB785B-4942-4491-8269-11749C3B551A}">
      <dgm:prSet phldrT="[Tekstas]"/>
      <dgm:spPr/>
      <dgm:t>
        <a:bodyPr/>
        <a:lstStyle/>
        <a:p>
          <a:r>
            <a:rPr lang="lt-LT" dirty="0">
              <a:latin typeface="Arial Nova" panose="020B0504020202020204" pitchFamily="34" charset="0"/>
            </a:rPr>
            <a:t>Kai tiesiogiai nevyksta karas;</a:t>
          </a:r>
          <a:endParaRPr lang="en-GB" dirty="0">
            <a:latin typeface="Arial Nova" panose="020B0504020202020204" pitchFamily="34" charset="0"/>
          </a:endParaRPr>
        </a:p>
      </dgm:t>
    </dgm:pt>
    <dgm:pt modelId="{A3803BD9-26A2-4483-B0BA-6D9F72C449D5}" type="parTrans" cxnId="{DB54D713-5DFD-4204-839A-58EA35DA1FFD}">
      <dgm:prSet/>
      <dgm:spPr/>
      <dgm:t>
        <a:bodyPr/>
        <a:lstStyle/>
        <a:p>
          <a:endParaRPr lang="en-GB"/>
        </a:p>
      </dgm:t>
    </dgm:pt>
    <dgm:pt modelId="{1FA2B54E-152E-4FAB-9B6A-0C6B10D33851}" type="sibTrans" cxnId="{DB54D713-5DFD-4204-839A-58EA35DA1FFD}">
      <dgm:prSet/>
      <dgm:spPr/>
      <dgm:t>
        <a:bodyPr/>
        <a:lstStyle/>
        <a:p>
          <a:endParaRPr lang="en-GB"/>
        </a:p>
      </dgm:t>
    </dgm:pt>
    <dgm:pt modelId="{555DEA1C-E209-42E1-8575-5CC31D415DB8}">
      <dgm:prSet phldrT="[Tekstas]"/>
      <dgm:spPr/>
      <dgm:t>
        <a:bodyPr/>
        <a:lstStyle/>
        <a:p>
          <a:r>
            <a:rPr lang="lt-LT" dirty="0">
              <a:latin typeface="Arial Nova" panose="020B0504020202020204" pitchFamily="34" charset="0"/>
            </a:rPr>
            <a:t>Abi sparčiai ginkluojasi taip gąsdindamos viena kitą. </a:t>
          </a:r>
          <a:endParaRPr lang="en-GB" dirty="0">
            <a:latin typeface="Arial Nova" panose="020B0504020202020204" pitchFamily="34" charset="0"/>
          </a:endParaRPr>
        </a:p>
      </dgm:t>
    </dgm:pt>
    <dgm:pt modelId="{238134C3-659A-42B0-9423-8D25F69E870A}" type="parTrans" cxnId="{81C7F79B-8D96-4F99-A684-275FDAC8489A}">
      <dgm:prSet/>
      <dgm:spPr/>
      <dgm:t>
        <a:bodyPr/>
        <a:lstStyle/>
        <a:p>
          <a:endParaRPr lang="en-GB"/>
        </a:p>
      </dgm:t>
    </dgm:pt>
    <dgm:pt modelId="{80E5022B-AB47-44A8-9E1F-0630408A1662}" type="sibTrans" cxnId="{81C7F79B-8D96-4F99-A684-275FDAC8489A}">
      <dgm:prSet/>
      <dgm:spPr/>
      <dgm:t>
        <a:bodyPr/>
        <a:lstStyle/>
        <a:p>
          <a:endParaRPr lang="en-GB"/>
        </a:p>
      </dgm:t>
    </dgm:pt>
    <dgm:pt modelId="{6D80B852-B912-4C1A-BDD0-13BC413E61AE}">
      <dgm:prSet phldrT="[Tekstas]"/>
      <dgm:spPr/>
      <dgm:t>
        <a:bodyPr/>
        <a:lstStyle/>
        <a:p>
          <a:r>
            <a:rPr lang="lt-LT" dirty="0">
              <a:latin typeface="Arial Nova" panose="020B0504020202020204" pitchFamily="34" charset="0"/>
            </a:rPr>
            <a:t>Vyko ir Lietuvoje ir Amerikoje ir Rusijoje ir kitose šalyse;</a:t>
          </a:r>
          <a:endParaRPr lang="en-GB" dirty="0">
            <a:latin typeface="Arial Nova" panose="020B0504020202020204" pitchFamily="34" charset="0"/>
          </a:endParaRPr>
        </a:p>
      </dgm:t>
    </dgm:pt>
    <dgm:pt modelId="{EE45144B-4E38-49FF-93C4-92EDF9B3C2A7}" type="parTrans" cxnId="{EAAAD945-D325-49A4-AE27-9C5DDB3944AD}">
      <dgm:prSet/>
      <dgm:spPr/>
      <dgm:t>
        <a:bodyPr/>
        <a:lstStyle/>
        <a:p>
          <a:endParaRPr lang="en-GB"/>
        </a:p>
      </dgm:t>
    </dgm:pt>
    <dgm:pt modelId="{E6822505-AC30-4B00-92DA-1FA02D5F0219}" type="sibTrans" cxnId="{EAAAD945-D325-49A4-AE27-9C5DDB3944AD}">
      <dgm:prSet/>
      <dgm:spPr/>
      <dgm:t>
        <a:bodyPr/>
        <a:lstStyle/>
        <a:p>
          <a:endParaRPr lang="en-GB"/>
        </a:p>
      </dgm:t>
    </dgm:pt>
    <dgm:pt modelId="{D474529F-621A-49BA-89AD-6531E69412B3}">
      <dgm:prSet phldrT="[Tekstas]"/>
      <dgm:spPr/>
      <dgm:t>
        <a:bodyPr/>
        <a:lstStyle/>
        <a:p>
          <a:r>
            <a:rPr lang="lt-LT" dirty="0">
              <a:latin typeface="Arial Nova" panose="020B0504020202020204" pitchFamily="34" charset="0"/>
            </a:rPr>
            <a:t>Valstybės varžosi tarp savęs, kuri stipresnė;</a:t>
          </a:r>
          <a:endParaRPr lang="en-GB" dirty="0">
            <a:latin typeface="Arial Nova" panose="020B0504020202020204" pitchFamily="34" charset="0"/>
          </a:endParaRPr>
        </a:p>
      </dgm:t>
    </dgm:pt>
    <dgm:pt modelId="{32D4898C-A16C-421F-B199-64FB35623B02}" type="parTrans" cxnId="{3FFD66CC-9CC7-4E25-82F1-ECC162E86603}">
      <dgm:prSet/>
      <dgm:spPr/>
      <dgm:t>
        <a:bodyPr/>
        <a:lstStyle/>
        <a:p>
          <a:endParaRPr lang="en-GB"/>
        </a:p>
      </dgm:t>
    </dgm:pt>
    <dgm:pt modelId="{E85287FF-C173-4B1D-AE18-903AB93BF235}" type="sibTrans" cxnId="{3FFD66CC-9CC7-4E25-82F1-ECC162E86603}">
      <dgm:prSet/>
      <dgm:spPr/>
      <dgm:t>
        <a:bodyPr/>
        <a:lstStyle/>
        <a:p>
          <a:endParaRPr lang="en-GB"/>
        </a:p>
      </dgm:t>
    </dgm:pt>
    <dgm:pt modelId="{88D10E42-2F3E-4DB2-8832-E74513535BF1}" type="pres">
      <dgm:prSet presAssocID="{4D97D105-B63D-4964-BA7A-6EB32996B9D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lt-LT"/>
        </a:p>
      </dgm:t>
    </dgm:pt>
    <dgm:pt modelId="{E09A574D-FE2E-4B95-8CB1-E2506FAEC493}" type="pres">
      <dgm:prSet presAssocID="{4D97D105-B63D-4964-BA7A-6EB32996B9DD}" presName="bkgdShp" presStyleLbl="alignAccFollowNode1" presStyleIdx="0" presStyleCnt="1"/>
      <dgm:spPr/>
    </dgm:pt>
    <dgm:pt modelId="{252DB558-24DE-4CE3-B600-5B0EE23B8949}" type="pres">
      <dgm:prSet presAssocID="{4D97D105-B63D-4964-BA7A-6EB32996B9DD}" presName="linComp" presStyleCnt="0"/>
      <dgm:spPr/>
    </dgm:pt>
    <dgm:pt modelId="{DA587D7A-B073-42D6-A39C-243B94CE10E6}" type="pres">
      <dgm:prSet presAssocID="{AA46D155-0A16-4E53-B1C9-2EF7F02D1F27}" presName="compNode" presStyleCnt="0"/>
      <dgm:spPr/>
    </dgm:pt>
    <dgm:pt modelId="{21DCE273-2B4E-428F-AE34-34BF111693CD}" type="pres">
      <dgm:prSet presAssocID="{AA46D155-0A16-4E53-B1C9-2EF7F02D1F2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83646531-8CF5-4E27-9785-D16276715EFE}" type="pres">
      <dgm:prSet presAssocID="{AA46D155-0A16-4E53-B1C9-2EF7F02D1F27}" presName="invisiNode" presStyleLbl="node1" presStyleIdx="0" presStyleCnt="3"/>
      <dgm:spPr/>
    </dgm:pt>
    <dgm:pt modelId="{CBCAABCA-24CE-4CA2-A9AC-209D37643770}" type="pres">
      <dgm:prSet presAssocID="{AA46D155-0A16-4E53-B1C9-2EF7F02D1F27}" presName="imagNode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42000" b="-42000"/>
          </a:stretch>
        </a:blipFill>
      </dgm:spPr>
    </dgm:pt>
    <dgm:pt modelId="{6B939FEB-A48C-4D73-8B93-E121B0026795}" type="pres">
      <dgm:prSet presAssocID="{D0E11AD6-7441-4614-BC73-EA242F4D7FE6}" presName="sibTrans" presStyleLbl="sibTrans2D1" presStyleIdx="0" presStyleCnt="0"/>
      <dgm:spPr/>
      <dgm:t>
        <a:bodyPr/>
        <a:lstStyle/>
        <a:p>
          <a:endParaRPr lang="lt-LT"/>
        </a:p>
      </dgm:t>
    </dgm:pt>
    <dgm:pt modelId="{9BA49364-FEB4-42A6-9E05-F5E1825CF657}" type="pres">
      <dgm:prSet presAssocID="{F8B3BA0C-8138-410C-B7BC-D4B0AA76F588}" presName="compNode" presStyleCnt="0"/>
      <dgm:spPr/>
    </dgm:pt>
    <dgm:pt modelId="{B8A67FA3-F400-4F30-A70A-8358E5A8D5DB}" type="pres">
      <dgm:prSet presAssocID="{F8B3BA0C-8138-410C-B7BC-D4B0AA76F58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9F070BED-FFEE-4428-9187-282416BA8A28}" type="pres">
      <dgm:prSet presAssocID="{F8B3BA0C-8138-410C-B7BC-D4B0AA76F588}" presName="invisiNode" presStyleLbl="node1" presStyleIdx="1" presStyleCnt="3"/>
      <dgm:spPr/>
    </dgm:pt>
    <dgm:pt modelId="{9BFB0F30-E915-40AC-A096-8F0A3A6A54ED}" type="pres">
      <dgm:prSet presAssocID="{F8B3BA0C-8138-410C-B7BC-D4B0AA76F588}" presName="imagNod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t="-29000" b="-29000"/>
          </a:stretch>
        </a:blipFill>
      </dgm:spPr>
    </dgm:pt>
    <dgm:pt modelId="{670EFE48-F1A4-41FF-97FF-F2CBD73B1700}" type="pres">
      <dgm:prSet presAssocID="{827ABAA5-0BC6-4B93-8111-2AD8C635B52F}" presName="sibTrans" presStyleLbl="sibTrans2D1" presStyleIdx="0" presStyleCnt="0"/>
      <dgm:spPr/>
      <dgm:t>
        <a:bodyPr/>
        <a:lstStyle/>
        <a:p>
          <a:endParaRPr lang="lt-LT"/>
        </a:p>
      </dgm:t>
    </dgm:pt>
    <dgm:pt modelId="{C85BDC59-1D5A-48EF-A495-3CAECB1719EF}" type="pres">
      <dgm:prSet presAssocID="{AA8951F8-A7FD-4BA8-A4E7-0A691EB88AB9}" presName="compNode" presStyleCnt="0"/>
      <dgm:spPr/>
    </dgm:pt>
    <dgm:pt modelId="{C310DD0B-4B5A-43AD-9762-E498A93866C2}" type="pres">
      <dgm:prSet presAssocID="{AA8951F8-A7FD-4BA8-A4E7-0A691EB88AB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B71F78FB-16B2-4F8E-94E4-3B6F2FECEF5F}" type="pres">
      <dgm:prSet presAssocID="{AA8951F8-A7FD-4BA8-A4E7-0A691EB88AB9}" presName="invisiNode" presStyleLbl="node1" presStyleIdx="2" presStyleCnt="3"/>
      <dgm:spPr/>
    </dgm:pt>
    <dgm:pt modelId="{7E042242-18D4-413D-B0F6-43BFFC59C729}" type="pres">
      <dgm:prSet presAssocID="{AA8951F8-A7FD-4BA8-A4E7-0A691EB88AB9}" presName="imagNode" presStyleLbl="fgImgPlace1" presStyleIdx="2" presStyleCnt="3" custLinFactNeighborX="265" custLinFactNeighborY="435"/>
      <dgm:spPr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6A2F23D7-22B6-4CD3-A523-6DF9303E2156}" type="presOf" srcId="{F8B3BA0C-8138-410C-B7BC-D4B0AA76F588}" destId="{B8A67FA3-F400-4F30-A70A-8358E5A8D5DB}" srcOrd="0" destOrd="0" presId="urn:microsoft.com/office/officeart/2005/8/layout/pList2"/>
    <dgm:cxn modelId="{E3100E97-7507-4C5C-9B45-190319A83BCD}" type="presOf" srcId="{D474529F-621A-49BA-89AD-6531E69412B3}" destId="{C310DD0B-4B5A-43AD-9762-E498A93866C2}" srcOrd="0" destOrd="2" presId="urn:microsoft.com/office/officeart/2005/8/layout/pList2"/>
    <dgm:cxn modelId="{862FED49-45FC-4F5E-A126-0B93F9CA6A08}" type="presOf" srcId="{35353201-E3CD-4783-B167-12B595A30AAE}" destId="{B8A67FA3-F400-4F30-A70A-8358E5A8D5DB}" srcOrd="0" destOrd="1" presId="urn:microsoft.com/office/officeart/2005/8/layout/pList2"/>
    <dgm:cxn modelId="{1E928C1D-3AC6-45D1-B5AF-C7E3B8DB1F83}" type="presOf" srcId="{D0E11AD6-7441-4614-BC73-EA242F4D7FE6}" destId="{6B939FEB-A48C-4D73-8B93-E121B0026795}" srcOrd="0" destOrd="0" presId="urn:microsoft.com/office/officeart/2005/8/layout/pList2"/>
    <dgm:cxn modelId="{CA00C021-15E0-4486-A82D-19CCF1C33FD7}" srcId="{F8B3BA0C-8138-410C-B7BC-D4B0AA76F588}" destId="{13F81958-4A61-4C7D-B617-E8487B4324D9}" srcOrd="1" destOrd="0" parTransId="{6BBA9619-3F8D-4AC4-AA97-0CD6D813C4FC}" sibTransId="{07D7AA52-951C-4A00-B6E2-C3ABAB2B401C}"/>
    <dgm:cxn modelId="{44DC2436-5DA5-4A74-B8C8-AC7BAEB1BD13}" type="presOf" srcId="{6BDB785B-4942-4491-8269-11749C3B551A}" destId="{C310DD0B-4B5A-43AD-9762-E498A93866C2}" srcOrd="0" destOrd="1" presId="urn:microsoft.com/office/officeart/2005/8/layout/pList2"/>
    <dgm:cxn modelId="{06D11B8F-82A1-479C-9816-BE153D8FC113}" type="presOf" srcId="{555DEA1C-E209-42E1-8575-5CC31D415DB8}" destId="{C310DD0B-4B5A-43AD-9762-E498A93866C2}" srcOrd="0" destOrd="3" presId="urn:microsoft.com/office/officeart/2005/8/layout/pList2"/>
    <dgm:cxn modelId="{635FB843-ADB9-4A31-B78D-A8210B0B1E16}" type="presOf" srcId="{AA46D155-0A16-4E53-B1C9-2EF7F02D1F27}" destId="{21DCE273-2B4E-428F-AE34-34BF111693CD}" srcOrd="0" destOrd="0" presId="urn:microsoft.com/office/officeart/2005/8/layout/pList2"/>
    <dgm:cxn modelId="{E540D179-CABE-4B19-BFD5-73CBF42B4818}" srcId="{AA46D155-0A16-4E53-B1C9-2EF7F02D1F27}" destId="{3EE798EA-4DC6-4A5F-8DCB-32C92A506BE1}" srcOrd="0" destOrd="0" parTransId="{49B6AC5C-DA77-4EC1-BD94-FDC03F509437}" sibTransId="{B4911B9D-5EC0-424C-8728-AD785A75D60A}"/>
    <dgm:cxn modelId="{C91B6502-2F39-4CD8-8AD3-636052279031}" srcId="{F8B3BA0C-8138-410C-B7BC-D4B0AA76F588}" destId="{35353201-E3CD-4783-B167-12B595A30AAE}" srcOrd="0" destOrd="0" parTransId="{2C8ECCD9-2DE0-4285-B36D-C465F739215D}" sibTransId="{AF7DF04E-0912-444C-AAC9-F8E2EF4F77D2}"/>
    <dgm:cxn modelId="{DB54D713-5DFD-4204-839A-58EA35DA1FFD}" srcId="{AA8951F8-A7FD-4BA8-A4E7-0A691EB88AB9}" destId="{6BDB785B-4942-4491-8269-11749C3B551A}" srcOrd="0" destOrd="0" parTransId="{A3803BD9-26A2-4483-B0BA-6D9F72C449D5}" sibTransId="{1FA2B54E-152E-4FAB-9B6A-0C6B10D33851}"/>
    <dgm:cxn modelId="{72DAEAE5-00D9-44D6-A451-BD376CD8752B}" srcId="{4D97D105-B63D-4964-BA7A-6EB32996B9DD}" destId="{AA46D155-0A16-4E53-B1C9-2EF7F02D1F27}" srcOrd="0" destOrd="0" parTransId="{ECB7649A-8C16-4081-A4DA-4AD496BE462E}" sibTransId="{D0E11AD6-7441-4614-BC73-EA242F4D7FE6}"/>
    <dgm:cxn modelId="{66098B5D-8929-4880-B8B3-A38D8CF15AE9}" type="presOf" srcId="{13F81958-4A61-4C7D-B617-E8487B4324D9}" destId="{B8A67FA3-F400-4F30-A70A-8358E5A8D5DB}" srcOrd="0" destOrd="2" presId="urn:microsoft.com/office/officeart/2005/8/layout/pList2"/>
    <dgm:cxn modelId="{81C7F79B-8D96-4F99-A684-275FDAC8489A}" srcId="{AA8951F8-A7FD-4BA8-A4E7-0A691EB88AB9}" destId="{555DEA1C-E209-42E1-8575-5CC31D415DB8}" srcOrd="2" destOrd="0" parTransId="{238134C3-659A-42B0-9423-8D25F69E870A}" sibTransId="{80E5022B-AB47-44A8-9E1F-0630408A1662}"/>
    <dgm:cxn modelId="{465D53D1-1407-4C76-8FB1-A762B7921581}" srcId="{AA46D155-0A16-4E53-B1C9-2EF7F02D1F27}" destId="{FBE71EA8-4A70-426A-8F48-A1A7D1FA62B1}" srcOrd="1" destOrd="0" parTransId="{391BF762-F43B-4884-8ABB-EDE602477783}" sibTransId="{25598A2A-147F-4A7C-B1E2-B9CDB9212965}"/>
    <dgm:cxn modelId="{13950AFA-8A22-4852-B4D9-809C26A21587}" srcId="{4D97D105-B63D-4964-BA7A-6EB32996B9DD}" destId="{F8B3BA0C-8138-410C-B7BC-D4B0AA76F588}" srcOrd="1" destOrd="0" parTransId="{5A898B3C-3401-46AD-BB26-132F711B4D71}" sibTransId="{827ABAA5-0BC6-4B93-8111-2AD8C635B52F}"/>
    <dgm:cxn modelId="{B1655762-6A17-42B3-80C8-B4D7F442E146}" srcId="{4D97D105-B63D-4964-BA7A-6EB32996B9DD}" destId="{AA8951F8-A7FD-4BA8-A4E7-0A691EB88AB9}" srcOrd="2" destOrd="0" parTransId="{4AD66AA3-33C2-423A-985F-F99183A979D9}" sibTransId="{D737F66F-A545-48CC-9B93-9C0B6F1BDBD1}"/>
    <dgm:cxn modelId="{C878AB4B-1FA1-4B61-98EE-E9F0A60CAF9D}" type="presOf" srcId="{3EE798EA-4DC6-4A5F-8DCB-32C92A506BE1}" destId="{21DCE273-2B4E-428F-AE34-34BF111693CD}" srcOrd="0" destOrd="1" presId="urn:microsoft.com/office/officeart/2005/8/layout/pList2"/>
    <dgm:cxn modelId="{7CE7D68F-1C85-4EE7-8C15-5569047BE78F}" type="presOf" srcId="{4D97D105-B63D-4964-BA7A-6EB32996B9DD}" destId="{88D10E42-2F3E-4DB2-8832-E74513535BF1}" srcOrd="0" destOrd="0" presId="urn:microsoft.com/office/officeart/2005/8/layout/pList2"/>
    <dgm:cxn modelId="{EAAAD945-D325-49A4-AE27-9C5DDB3944AD}" srcId="{F8B3BA0C-8138-410C-B7BC-D4B0AA76F588}" destId="{6D80B852-B912-4C1A-BDD0-13BC413E61AE}" srcOrd="2" destOrd="0" parTransId="{EE45144B-4E38-49FF-93C4-92EDF9B3C2A7}" sibTransId="{E6822505-AC30-4B00-92DA-1FA02D5F0219}"/>
    <dgm:cxn modelId="{5CB6AF30-3ACE-4486-BB18-DD552595D4E7}" type="presOf" srcId="{FBE71EA8-4A70-426A-8F48-A1A7D1FA62B1}" destId="{21DCE273-2B4E-428F-AE34-34BF111693CD}" srcOrd="0" destOrd="2" presId="urn:microsoft.com/office/officeart/2005/8/layout/pList2"/>
    <dgm:cxn modelId="{3FFD66CC-9CC7-4E25-82F1-ECC162E86603}" srcId="{AA8951F8-A7FD-4BA8-A4E7-0A691EB88AB9}" destId="{D474529F-621A-49BA-89AD-6531E69412B3}" srcOrd="1" destOrd="0" parTransId="{32D4898C-A16C-421F-B199-64FB35623B02}" sibTransId="{E85287FF-C173-4B1D-AE18-903AB93BF235}"/>
    <dgm:cxn modelId="{D959E9FB-C5FF-4519-BFE4-7842C4DC71D1}" type="presOf" srcId="{6D80B852-B912-4C1A-BDD0-13BC413E61AE}" destId="{B8A67FA3-F400-4F30-A70A-8358E5A8D5DB}" srcOrd="0" destOrd="3" presId="urn:microsoft.com/office/officeart/2005/8/layout/pList2"/>
    <dgm:cxn modelId="{0D4A5797-0B2F-4CBD-959F-92AF74BEDC58}" type="presOf" srcId="{827ABAA5-0BC6-4B93-8111-2AD8C635B52F}" destId="{670EFE48-F1A4-41FF-97FF-F2CBD73B1700}" srcOrd="0" destOrd="0" presId="urn:microsoft.com/office/officeart/2005/8/layout/pList2"/>
    <dgm:cxn modelId="{B34DE576-1405-4FA9-871E-D1EA30C36F3C}" type="presOf" srcId="{AA8951F8-A7FD-4BA8-A4E7-0A691EB88AB9}" destId="{C310DD0B-4B5A-43AD-9762-E498A93866C2}" srcOrd="0" destOrd="0" presId="urn:microsoft.com/office/officeart/2005/8/layout/pList2"/>
    <dgm:cxn modelId="{A26AD203-6CDC-4A10-87EC-0252B2F1BE49}" type="presParOf" srcId="{88D10E42-2F3E-4DB2-8832-E74513535BF1}" destId="{E09A574D-FE2E-4B95-8CB1-E2506FAEC493}" srcOrd="0" destOrd="0" presId="urn:microsoft.com/office/officeart/2005/8/layout/pList2"/>
    <dgm:cxn modelId="{D36E7E57-A634-48F5-BD81-35EF4E2FFA26}" type="presParOf" srcId="{88D10E42-2F3E-4DB2-8832-E74513535BF1}" destId="{252DB558-24DE-4CE3-B600-5B0EE23B8949}" srcOrd="1" destOrd="0" presId="urn:microsoft.com/office/officeart/2005/8/layout/pList2"/>
    <dgm:cxn modelId="{0D0017BC-694D-4EE4-90FF-9C488FF69CD0}" type="presParOf" srcId="{252DB558-24DE-4CE3-B600-5B0EE23B8949}" destId="{DA587D7A-B073-42D6-A39C-243B94CE10E6}" srcOrd="0" destOrd="0" presId="urn:microsoft.com/office/officeart/2005/8/layout/pList2"/>
    <dgm:cxn modelId="{19E030E5-B2BB-4134-9AD1-DCFB5CEBE8E1}" type="presParOf" srcId="{DA587D7A-B073-42D6-A39C-243B94CE10E6}" destId="{21DCE273-2B4E-428F-AE34-34BF111693CD}" srcOrd="0" destOrd="0" presId="urn:microsoft.com/office/officeart/2005/8/layout/pList2"/>
    <dgm:cxn modelId="{9053271A-76E3-4A5D-9099-8848604F6552}" type="presParOf" srcId="{DA587D7A-B073-42D6-A39C-243B94CE10E6}" destId="{83646531-8CF5-4E27-9785-D16276715EFE}" srcOrd="1" destOrd="0" presId="urn:microsoft.com/office/officeart/2005/8/layout/pList2"/>
    <dgm:cxn modelId="{7632BD60-A774-4B04-80DA-EDFC833DA028}" type="presParOf" srcId="{DA587D7A-B073-42D6-A39C-243B94CE10E6}" destId="{CBCAABCA-24CE-4CA2-A9AC-209D37643770}" srcOrd="2" destOrd="0" presId="urn:microsoft.com/office/officeart/2005/8/layout/pList2"/>
    <dgm:cxn modelId="{B905CFE7-0AFB-4AEE-89F0-30419BEC2511}" type="presParOf" srcId="{252DB558-24DE-4CE3-B600-5B0EE23B8949}" destId="{6B939FEB-A48C-4D73-8B93-E121B0026795}" srcOrd="1" destOrd="0" presId="urn:microsoft.com/office/officeart/2005/8/layout/pList2"/>
    <dgm:cxn modelId="{5406E3B1-0A57-455E-BB72-D8FBF25DD043}" type="presParOf" srcId="{252DB558-24DE-4CE3-B600-5B0EE23B8949}" destId="{9BA49364-FEB4-42A6-9E05-F5E1825CF657}" srcOrd="2" destOrd="0" presId="urn:microsoft.com/office/officeart/2005/8/layout/pList2"/>
    <dgm:cxn modelId="{CDCCDA72-9D2D-4B59-BADC-1BE7DBC3F9CB}" type="presParOf" srcId="{9BA49364-FEB4-42A6-9E05-F5E1825CF657}" destId="{B8A67FA3-F400-4F30-A70A-8358E5A8D5DB}" srcOrd="0" destOrd="0" presId="urn:microsoft.com/office/officeart/2005/8/layout/pList2"/>
    <dgm:cxn modelId="{EA9F22A4-7269-442E-ADDE-B6C8AE8739B8}" type="presParOf" srcId="{9BA49364-FEB4-42A6-9E05-F5E1825CF657}" destId="{9F070BED-FFEE-4428-9187-282416BA8A28}" srcOrd="1" destOrd="0" presId="urn:microsoft.com/office/officeart/2005/8/layout/pList2"/>
    <dgm:cxn modelId="{78EEE1A4-CD09-4F19-8F21-F0142D6A2AFA}" type="presParOf" srcId="{9BA49364-FEB4-42A6-9E05-F5E1825CF657}" destId="{9BFB0F30-E915-40AC-A096-8F0A3A6A54ED}" srcOrd="2" destOrd="0" presId="urn:microsoft.com/office/officeart/2005/8/layout/pList2"/>
    <dgm:cxn modelId="{FD47EC41-4C34-4F3A-B6B2-FB0477740E3E}" type="presParOf" srcId="{252DB558-24DE-4CE3-B600-5B0EE23B8949}" destId="{670EFE48-F1A4-41FF-97FF-F2CBD73B1700}" srcOrd="3" destOrd="0" presId="urn:microsoft.com/office/officeart/2005/8/layout/pList2"/>
    <dgm:cxn modelId="{4184FB71-F70C-47FC-9DBE-4235CF53473F}" type="presParOf" srcId="{252DB558-24DE-4CE3-B600-5B0EE23B8949}" destId="{C85BDC59-1D5A-48EF-A495-3CAECB1719EF}" srcOrd="4" destOrd="0" presId="urn:microsoft.com/office/officeart/2005/8/layout/pList2"/>
    <dgm:cxn modelId="{E5D73E32-E920-4AC3-B513-855C35041C20}" type="presParOf" srcId="{C85BDC59-1D5A-48EF-A495-3CAECB1719EF}" destId="{C310DD0B-4B5A-43AD-9762-E498A93866C2}" srcOrd="0" destOrd="0" presId="urn:microsoft.com/office/officeart/2005/8/layout/pList2"/>
    <dgm:cxn modelId="{616BD20E-F105-4D13-B5EB-DFF831CCD959}" type="presParOf" srcId="{C85BDC59-1D5A-48EF-A495-3CAECB1719EF}" destId="{B71F78FB-16B2-4F8E-94E4-3B6F2FECEF5F}" srcOrd="1" destOrd="0" presId="urn:microsoft.com/office/officeart/2005/8/layout/pList2"/>
    <dgm:cxn modelId="{0DC44005-2565-4150-BBF4-64E7757E5C2C}" type="presParOf" srcId="{C85BDC59-1D5A-48EF-A495-3CAECB1719EF}" destId="{7E042242-18D4-413D-B0F6-43BFFC59C729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9A574D-FE2E-4B95-8CB1-E2506FAEC493}">
      <dsp:nvSpPr>
        <dsp:cNvPr id="0" name=""/>
        <dsp:cNvSpPr/>
      </dsp:nvSpPr>
      <dsp:spPr>
        <a:xfrm>
          <a:off x="0" y="0"/>
          <a:ext cx="12016407" cy="2925085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AABCA-24CE-4CA2-A9AC-209D37643770}">
      <dsp:nvSpPr>
        <dsp:cNvPr id="0" name=""/>
        <dsp:cNvSpPr/>
      </dsp:nvSpPr>
      <dsp:spPr>
        <a:xfrm>
          <a:off x="360492" y="390011"/>
          <a:ext cx="3529819" cy="214506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42000" b="-42000"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1DCE273-2B4E-428F-AE34-34BF111693CD}">
      <dsp:nvSpPr>
        <dsp:cNvPr id="0" name=""/>
        <dsp:cNvSpPr/>
      </dsp:nvSpPr>
      <dsp:spPr>
        <a:xfrm rot="10800000">
          <a:off x="360492" y="2925085"/>
          <a:ext cx="3529819" cy="3575105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2700" kern="1200" dirty="0">
              <a:latin typeface="Arial Nova" panose="020B0504020202020204" pitchFamily="34" charset="0"/>
            </a:rPr>
            <a:t>Pasaulinis karas</a:t>
          </a:r>
          <a:endParaRPr lang="en-GB" sz="2700" kern="1200" dirty="0">
            <a:latin typeface="Arial Nova" panose="020B050402020202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t-LT" sz="2100" kern="1200" dirty="0">
              <a:latin typeface="Arial Nova" panose="020B0504020202020204" pitchFamily="34" charset="0"/>
            </a:rPr>
            <a:t>Karas, kuriame dalyvauja kelios pasaulio valstybės.</a:t>
          </a:r>
          <a:endParaRPr lang="en-GB" sz="2100" kern="1200" dirty="0">
            <a:latin typeface="Arial Nova" panose="020B050402020202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t-LT" sz="2100" kern="1200" dirty="0">
              <a:latin typeface="Arial Nova" panose="020B0504020202020204" pitchFamily="34" charset="0"/>
            </a:rPr>
            <a:t>Karas paliečia beveik visas pasaulio valstybes.</a:t>
          </a:r>
          <a:endParaRPr lang="en-GB" sz="2100" kern="1200" dirty="0">
            <a:latin typeface="Arial Nova" panose="020B0504020202020204" pitchFamily="34" charset="0"/>
          </a:endParaRPr>
        </a:p>
      </dsp:txBody>
      <dsp:txXfrm rot="10800000">
        <a:off x="469046" y="2925085"/>
        <a:ext cx="3312711" cy="3466551"/>
      </dsp:txXfrm>
    </dsp:sp>
    <dsp:sp modelId="{9BFB0F30-E915-40AC-A096-8F0A3A6A54ED}">
      <dsp:nvSpPr>
        <dsp:cNvPr id="0" name=""/>
        <dsp:cNvSpPr/>
      </dsp:nvSpPr>
      <dsp:spPr>
        <a:xfrm>
          <a:off x="4243294" y="390011"/>
          <a:ext cx="3529819" cy="214506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29000" b="-29000"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8A67FA3-F400-4F30-A70A-8358E5A8D5DB}">
      <dsp:nvSpPr>
        <dsp:cNvPr id="0" name=""/>
        <dsp:cNvSpPr/>
      </dsp:nvSpPr>
      <dsp:spPr>
        <a:xfrm rot="10800000">
          <a:off x="4243294" y="2925085"/>
          <a:ext cx="3529819" cy="3575105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2700" kern="1200" dirty="0">
              <a:latin typeface="Arial Nova" panose="020B0504020202020204" pitchFamily="34" charset="0"/>
            </a:rPr>
            <a:t>Pilietinis karas</a:t>
          </a:r>
          <a:endParaRPr lang="en-GB" sz="2700" kern="1200" dirty="0">
            <a:latin typeface="Arial Nova" panose="020B050402020202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t-LT" sz="2100" kern="1200" dirty="0">
              <a:latin typeface="Arial Nova" panose="020B0504020202020204" pitchFamily="34" charset="0"/>
            </a:rPr>
            <a:t>Karas vyksta valstybės viduje;</a:t>
          </a:r>
          <a:endParaRPr lang="en-GB" sz="2100" kern="1200" dirty="0">
            <a:latin typeface="Arial Nova" panose="020B050402020202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t-LT" sz="2100" kern="1200" dirty="0">
              <a:latin typeface="Arial Nova" panose="020B0504020202020204" pitchFamily="34" charset="0"/>
            </a:rPr>
            <a:t>Dažniausiai kariaujama dėl valdžios;</a:t>
          </a:r>
          <a:endParaRPr lang="en-GB" sz="2100" kern="1200" dirty="0">
            <a:latin typeface="Arial Nova" panose="020B050402020202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t-LT" sz="2100" kern="1200" dirty="0">
              <a:latin typeface="Arial Nova" panose="020B0504020202020204" pitchFamily="34" charset="0"/>
            </a:rPr>
            <a:t>Vyko ir Lietuvoje ir Amerikoje ir Rusijoje ir kitose šalyse;</a:t>
          </a:r>
          <a:endParaRPr lang="en-GB" sz="2100" kern="1200" dirty="0">
            <a:latin typeface="Arial Nova" panose="020B0504020202020204" pitchFamily="34" charset="0"/>
          </a:endParaRPr>
        </a:p>
      </dsp:txBody>
      <dsp:txXfrm rot="10800000">
        <a:off x="4351848" y="2925085"/>
        <a:ext cx="3312711" cy="3466551"/>
      </dsp:txXfrm>
    </dsp:sp>
    <dsp:sp modelId="{7E042242-18D4-413D-B0F6-43BFFC59C729}">
      <dsp:nvSpPr>
        <dsp:cNvPr id="0" name=""/>
        <dsp:cNvSpPr/>
      </dsp:nvSpPr>
      <dsp:spPr>
        <a:xfrm>
          <a:off x="8135449" y="399342"/>
          <a:ext cx="3529819" cy="214506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310DD0B-4B5A-43AD-9762-E498A93866C2}">
      <dsp:nvSpPr>
        <dsp:cNvPr id="0" name=""/>
        <dsp:cNvSpPr/>
      </dsp:nvSpPr>
      <dsp:spPr>
        <a:xfrm rot="10800000">
          <a:off x="8126095" y="2925085"/>
          <a:ext cx="3529819" cy="3575105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2700" kern="1200" dirty="0">
              <a:latin typeface="Arial Nova" panose="020B0504020202020204" pitchFamily="34" charset="0"/>
            </a:rPr>
            <a:t>Šaltasis karas</a:t>
          </a:r>
          <a:endParaRPr lang="en-GB" sz="2700" kern="1200" dirty="0">
            <a:latin typeface="Arial Nova" panose="020B050402020202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t-LT" sz="2100" kern="1200" dirty="0">
              <a:latin typeface="Arial Nova" panose="020B0504020202020204" pitchFamily="34" charset="0"/>
            </a:rPr>
            <a:t>Kai tiesiogiai nevyksta karas;</a:t>
          </a:r>
          <a:endParaRPr lang="en-GB" sz="2100" kern="1200" dirty="0">
            <a:latin typeface="Arial Nova" panose="020B050402020202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t-LT" sz="2100" kern="1200" dirty="0">
              <a:latin typeface="Arial Nova" panose="020B0504020202020204" pitchFamily="34" charset="0"/>
            </a:rPr>
            <a:t>Valstybės varžosi tarp savęs, kuri stipresnė;</a:t>
          </a:r>
          <a:endParaRPr lang="en-GB" sz="2100" kern="1200" dirty="0">
            <a:latin typeface="Arial Nova" panose="020B050402020202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t-LT" sz="2100" kern="1200" dirty="0">
              <a:latin typeface="Arial Nova" panose="020B0504020202020204" pitchFamily="34" charset="0"/>
            </a:rPr>
            <a:t>Abi sparčiai ginkluojasi taip gąsdindamos viena kitą. </a:t>
          </a:r>
          <a:endParaRPr lang="en-GB" sz="2100" kern="1200" dirty="0">
            <a:latin typeface="Arial Nova" panose="020B0504020202020204" pitchFamily="34" charset="0"/>
          </a:endParaRPr>
        </a:p>
      </dsp:txBody>
      <dsp:txXfrm rot="10800000">
        <a:off x="8234649" y="2925085"/>
        <a:ext cx="3312711" cy="34665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E4519-9FFD-4918-8482-3C4FE06093CD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587E5-E7F1-4A0B-A61C-A8F86BEE2D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28808-26D1-4F4B-96F4-F3082078D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008" y="1122362"/>
            <a:ext cx="8816632" cy="357155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E0C639-B0CD-4365-98A9-C1E5FF6CF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008" y="5521960"/>
            <a:ext cx="8816632" cy="944879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80C52-E6BB-4B27-B5D8-2D33B2497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7C649-4A0C-4EF2-8FC1-2BCF0BF95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E03F2-D0FE-49BB-8AEC-E99C4DB2D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A7CC8F-56A6-423D-B67A-8BA89D3EC911}"/>
              </a:ext>
            </a:extLst>
          </p:cNvPr>
          <p:cNvCxnSpPr>
            <a:cxnSpLocks/>
          </p:cNvCxnSpPr>
          <p:nvPr/>
        </p:nvCxnSpPr>
        <p:spPr>
          <a:xfrm flipH="1">
            <a:off x="4" y="5143500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712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56D52-667C-4E67-9038-A0BDFD8CC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E72AC-0272-475A-BD25-2AB7AC1DE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FBFF2-9ECB-4CDD-87FA-9DD1F87BF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C12B3-DAF5-4BA7-A3A6-D0284716D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171AE-4A11-4035-A072-9AC4053FF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14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A52E95-2F50-48D3-B00E-4C259644E7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50174" y="838199"/>
            <a:ext cx="2303626" cy="5338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617C9B-4E02-49C8-B6DF-65ED3C990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38199"/>
            <a:ext cx="7734300" cy="5338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CA10C-AC31-4D80-B78F-08E48CDCB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B5B7-F312-4BC9-A5D3-72E065D1B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2E489-5442-4698-B6E3-3421A97C2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F3A7E1-F157-4338-B7F7-9C0A2D60B7FF}"/>
              </a:ext>
            </a:extLst>
          </p:cNvPr>
          <p:cNvCxnSpPr>
            <a:cxnSpLocks/>
          </p:cNvCxnSpPr>
          <p:nvPr/>
        </p:nvCxnSpPr>
        <p:spPr>
          <a:xfrm>
            <a:off x="881133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58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05B5E-C545-4763-BA47-4C2C0FCA5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263F8-8E34-4910-BF7A-F1C5A9968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E74E5-D20D-4AB7-8D98-F336CE0E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D23AA-8F22-4B09-8FAA-CD16E5D66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8A028-A0C8-45E7-915E-B83FF59C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9F01F-198D-4AAD-B4FB-AD3B44981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200"/>
            <a:ext cx="9438640" cy="4114800"/>
          </a:xfrm>
        </p:spPr>
        <p:txBody>
          <a:bodyPr anchor="t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BCC2B-311B-4FB6-B3A5-26F68055A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217160"/>
            <a:ext cx="9438640" cy="802640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CB73D-2D6B-4FA6-89A4-DCC89F80E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0C188-FF43-44C1-A005-679168D5F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D1188-DA27-47B2-8176-31193EEC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58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5A25-7E99-42A8-8D6D-648EFE203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501DC-62B7-42BD-A941-D34E92719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79"/>
            <a:ext cx="5181600" cy="4165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5C5C1-4FD4-4958-99A0-BDADECA33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11679"/>
            <a:ext cx="5181600" cy="4165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1B234-5D54-44E5-B41D-B205AAF50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7BCDB-6B96-45D6-B5E9-823A96EBD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39C5F-F16F-4AFD-98D1-FA3BB96AF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49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4C1F-0040-4BBF-81A6-FD2E30637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7978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894A7-1DA1-44C1-8ED0-716279430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24035"/>
            <a:ext cx="4997132" cy="681040"/>
          </a:xfrm>
        </p:spPr>
        <p:txBody>
          <a:bodyPr anchor="b"/>
          <a:lstStyle>
            <a:lvl1pPr marL="0" indent="0">
              <a:buNone/>
              <a:defRPr sz="2400" b="1" i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AB945-31E2-4B60-9076-CBB8F8594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99713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71B3EA-2E84-4B8B-A104-81BD577424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5080" y="1824035"/>
            <a:ext cx="5000308" cy="681040"/>
          </a:xfrm>
        </p:spPr>
        <p:txBody>
          <a:bodyPr anchor="b"/>
          <a:lstStyle>
            <a:lvl1pPr marL="0" indent="0">
              <a:buNone/>
              <a:defRPr sz="2400" b="1" i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511AB8-302C-476E-B80A-AA739911E3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5080" y="2505075"/>
            <a:ext cx="50003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B47C29-FE34-4E6E-9921-78C54673A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F6B420-A9CE-4BB6-A653-5C3ABC7D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1DF8FE-1179-4798-B16D-AF1DFA26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8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66F1A-0A68-4048-808F-CD7A9F3B0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9592"/>
            <a:ext cx="10515600" cy="1573223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CB3E6-5365-48F5-8D2A-0B002BA35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7D8EE9-4D97-4B2F-8D38-41CB9EE77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2C5952-0A27-4FAB-A3FD-120037876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70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D08427-909D-4679-9192-BC99557A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8E39A6-1E09-42B5-85B4-7E8B5AB2A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38940-01DD-4C97-8649-E01C3B0ED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34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93B3D-D568-40B4-A73A-1C8EA9ABB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691818" cy="170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86EB3-917A-43B7-85BB-D00B5D2F0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4798" y="987425"/>
            <a:ext cx="5840589" cy="503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AC029-3BC1-4637-A7F9-BC786DC26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372360"/>
            <a:ext cx="3691817" cy="349662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0B948-89C5-4AC5-B7A0-17136F5C5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A6C8C5-652F-46CB-BD26-E262B057F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FB50CB-E91F-4B71-81F0-800F2B51A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69B885-FDB8-4C62-A285-A0CDC49A6B0C}"/>
              </a:ext>
            </a:extLst>
          </p:cNvPr>
          <p:cNvCxnSpPr>
            <a:cxnSpLocks/>
          </p:cNvCxnSpPr>
          <p:nvPr/>
        </p:nvCxnSpPr>
        <p:spPr>
          <a:xfrm>
            <a:off x="502320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9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F941E-6445-4840-81AE-104EF7A4F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696652" cy="170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F8B866-E32B-4AE7-AEF3-6974AE3288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86120" y="838200"/>
            <a:ext cx="5603238" cy="51815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ABB7A-E157-499A-B224-C2313181F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367280"/>
            <a:ext cx="3696652" cy="35017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77283-E2B8-405E-BB6E-9F121140E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21F05-EB94-417F-B19B-96FF3D9EC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7C3C7-B6DB-4064-8E66-9FB770C8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E233FA-220A-423F-907E-5F81526A28A0}"/>
              </a:ext>
            </a:extLst>
          </p:cNvPr>
          <p:cNvCxnSpPr>
            <a:cxnSpLocks/>
          </p:cNvCxnSpPr>
          <p:nvPr/>
        </p:nvCxnSpPr>
        <p:spPr>
          <a:xfrm>
            <a:off x="502320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839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476A66-BE83-43F9-A28B-02DF7879A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990"/>
            <a:ext cx="10515600" cy="1116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76E94-F276-4F0F-8DD9-B1F8A319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61469"/>
            <a:ext cx="10515600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964E-3A2E-4DB9-B96A-EDE144A47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25981" y="4687095"/>
            <a:ext cx="270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6CCBF3A-D7FB-4B97-8FD5-6FFB20CB1E8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CB382-EE11-430D-941A-DB76EEB7F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131161" y="1592957"/>
            <a:ext cx="29735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562FE-ACD1-43F2-A3DE-5B11E10B7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5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B34A3B-1FD5-48FF-9982-1E64C864C01D}"/>
              </a:ext>
            </a:extLst>
          </p:cNvPr>
          <p:cNvCxnSpPr>
            <a:cxnSpLocks/>
          </p:cNvCxnSpPr>
          <p:nvPr/>
        </p:nvCxnSpPr>
        <p:spPr>
          <a:xfrm flipH="1">
            <a:off x="4" y="1824111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0264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Goudy Old Style" panose="02020502050305020303" pitchFamily="18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Goudy Old Style" panose="02020502050305020303" pitchFamily="18" charset="0"/>
        <a:buChar char="–"/>
        <a:defRPr sz="14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kariuomene.l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is2024.org/en/volunteers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rmXEbNNezo?feature=oembed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5530710-3B8C-4DBF-9474-C7123A2D8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BADAC743-925B-2800-DDA7-891195944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9921" y="1412240"/>
            <a:ext cx="4043680" cy="3291839"/>
          </a:xfrm>
        </p:spPr>
        <p:txBody>
          <a:bodyPr>
            <a:normAutofit/>
          </a:bodyPr>
          <a:lstStyle/>
          <a:p>
            <a:r>
              <a:rPr lang="lt-LT" sz="4400" dirty="0"/>
              <a:t>Gyventi draugiškai</a:t>
            </a:r>
            <a:endParaRPr lang="en-GB" sz="4400" dirty="0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FF577AFD-748E-FC80-84BC-FA0E1C65A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9920" y="4957900"/>
            <a:ext cx="3870947" cy="1061900"/>
          </a:xfrm>
        </p:spPr>
        <p:txBody>
          <a:bodyPr anchor="t">
            <a:normAutofit/>
          </a:bodyPr>
          <a:lstStyle/>
          <a:p>
            <a:r>
              <a:rPr lang="lt-LT" dirty="0">
                <a:latin typeface="Arial Nova" panose="020B0504020202020204" pitchFamily="34" charset="0"/>
              </a:rPr>
              <a:t>Jungtinės tautos</a:t>
            </a:r>
            <a:endParaRPr lang="en-GB" dirty="0">
              <a:latin typeface="Arial Nova" panose="020B0504020202020204" pitchFamily="34" charset="0"/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B035DF0B-00E0-C2E4-6C49-4F647EA1DE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7" r="6317" b="-3"/>
          <a:stretch/>
        </p:blipFill>
        <p:spPr>
          <a:xfrm>
            <a:off x="832866" y="777235"/>
            <a:ext cx="5403280" cy="5258929"/>
          </a:xfrm>
          <a:custGeom>
            <a:avLst/>
            <a:gdLst/>
            <a:ahLst/>
            <a:cxnLst/>
            <a:rect l="l" t="t" r="r" b="b"/>
            <a:pathLst>
              <a:path w="5403280" h="5258929">
                <a:moveTo>
                  <a:pt x="2701640" y="0"/>
                </a:moveTo>
                <a:cubicBezTo>
                  <a:pt x="4193715" y="0"/>
                  <a:pt x="5403280" y="1209565"/>
                  <a:pt x="5403280" y="2701640"/>
                </a:cubicBezTo>
                <a:lnTo>
                  <a:pt x="5403280" y="5258929"/>
                </a:lnTo>
                <a:lnTo>
                  <a:pt x="0" y="5258929"/>
                </a:lnTo>
                <a:lnTo>
                  <a:pt x="0" y="2701640"/>
                </a:lnTo>
                <a:cubicBezTo>
                  <a:pt x="0" y="1209565"/>
                  <a:pt x="1209565" y="0"/>
                  <a:pt x="270164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00480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2EEF948E-1337-45A2-DA0F-80FA6025757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20252" b="243"/>
          <a:stretch/>
        </p:blipFill>
        <p:spPr>
          <a:xfrm>
            <a:off x="20" y="10"/>
            <a:ext cx="12191979" cy="6857990"/>
          </a:xfrm>
          <a:prstGeom prst="rect">
            <a:avLst/>
          </a:prstGeom>
          <a:noFill/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id="{F0A3DA5E-C8A2-B446-9CB1-38D331D7FF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7816" y="3615626"/>
            <a:ext cx="4499314" cy="2953616"/>
          </a:xfrm>
        </p:spPr>
        <p:txBody>
          <a:bodyPr anchor="b">
            <a:normAutofit/>
          </a:bodyPr>
          <a:lstStyle/>
          <a:p>
            <a:pPr algn="ctr"/>
            <a:r>
              <a:rPr lang="lt-LT" sz="3700" dirty="0">
                <a:solidFill>
                  <a:srgbClr val="FFFFFF"/>
                </a:solidFill>
                <a:latin typeface="Arial Nova" panose="020B0504020202020204" pitchFamily="34" charset="0"/>
              </a:rPr>
              <a:t>Jogaila įkalino Vytautą ir Kęstutį. Norėjo užgrobti valdžią. </a:t>
            </a:r>
            <a:endParaRPr lang="en-GB" sz="3700" dirty="0">
              <a:solidFill>
                <a:srgbClr val="FFFFFF"/>
              </a:solidFill>
              <a:latin typeface="Arial Nova" panose="020B0504020202020204" pitchFamily="34" charset="0"/>
            </a:endParaRPr>
          </a:p>
        </p:txBody>
      </p:sp>
      <p:sp>
        <p:nvSpPr>
          <p:cNvPr id="11" name="Footer Placeholder 18">
            <a:extLst>
              <a:ext uri="{FF2B5EF4-FFF2-40B4-BE49-F238E27FC236}">
                <a16:creationId xmlns:a16="http://schemas.microsoft.com/office/drawing/2014/main" id="{5A3543A4-F08D-4D8C-9773-79C09DC45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131161" y="1592957"/>
            <a:ext cx="297352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Footer Text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41FA3D7-37B0-47AA-8B62-7F5DEAF6A4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25981" y="4687095"/>
            <a:ext cx="270669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1EF7C01-503D-430A-B6F5-D4A2F047C997}" type="datetime1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3/28/2023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Slide Number Placeholder 20">
            <a:extLst>
              <a:ext uri="{FF2B5EF4-FFF2-40B4-BE49-F238E27FC236}">
                <a16:creationId xmlns:a16="http://schemas.microsoft.com/office/drawing/2014/main" id="{4A8DB7F0-0917-4F6E-B25E-3279BBF5D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10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6216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ACBF7F9-29AD-8170-3434-22EA9041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130" y="2721903"/>
            <a:ext cx="10515600" cy="1116811"/>
          </a:xfrm>
        </p:spPr>
        <p:txBody>
          <a:bodyPr>
            <a:normAutofit fontScale="90000"/>
          </a:bodyPr>
          <a:lstStyle/>
          <a:p>
            <a:r>
              <a:rPr lang="lt-LT" dirty="0">
                <a:latin typeface="Arial Nova" panose="020B0504020202020204" pitchFamily="34" charset="0"/>
              </a:rPr>
              <a:t>Karai būna ir be karinių veiksmų. Tai yra niekas nešaudo ir nesimuša...</a:t>
            </a:r>
            <a:endParaRPr lang="en-GB" dirty="0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81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FB42A868-CAEF-6742-4D43-8B368BA10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035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A8C501-AE0E-B5AA-C828-6D068787D4B7}"/>
              </a:ext>
            </a:extLst>
          </p:cNvPr>
          <p:cNvSpPr txBox="1"/>
          <p:nvPr/>
        </p:nvSpPr>
        <p:spPr>
          <a:xfrm>
            <a:off x="308113" y="198781"/>
            <a:ext cx="4475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600" dirty="0"/>
              <a:t>Kokios dvi valstybės pavaizduotos? </a:t>
            </a:r>
            <a:endParaRPr lang="en-GB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0EAD60-F86C-3B04-C6EE-400A73F7AB53}"/>
              </a:ext>
            </a:extLst>
          </p:cNvPr>
          <p:cNvSpPr txBox="1"/>
          <p:nvPr/>
        </p:nvSpPr>
        <p:spPr>
          <a:xfrm>
            <a:off x="129209" y="1597891"/>
            <a:ext cx="447592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2800" dirty="0">
                <a:latin typeface="Arial Nova" panose="020B0504020202020204" pitchFamily="34" charset="0"/>
              </a:rPr>
              <a:t>Amerikos valstijos ir Sovietų Sąjunga.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2800" dirty="0">
                <a:latin typeface="Arial Nova" panose="020B0504020202020204" pitchFamily="34" charset="0"/>
              </a:rPr>
              <a:t>Tarp jų įtampa truko apie 45 metus.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2800" dirty="0">
                <a:latin typeface="Arial Nova" panose="020B0504020202020204" pitchFamily="34" charset="0"/>
              </a:rPr>
              <a:t>Jos abi ginklavosi.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2800" dirty="0">
                <a:latin typeface="Arial Nova" panose="020B0504020202020204" pitchFamily="34" charset="0"/>
              </a:rPr>
              <a:t>Viena kitą šnipinėjo.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2800" dirty="0">
                <a:latin typeface="Arial Nova" panose="020B0504020202020204" pitchFamily="34" charset="0"/>
              </a:rPr>
              <a:t>Varžėsi, kurie pirmieji pakils į kosmosą.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2800" dirty="0">
                <a:latin typeface="Arial Nova" panose="020B0504020202020204" pitchFamily="34" charset="0"/>
              </a:rPr>
              <a:t>Varžėsi, kurie pirmieji nusileis Mėnulyje;</a:t>
            </a:r>
          </a:p>
          <a:p>
            <a:endParaRPr lang="en-GB" sz="2400" dirty="0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27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veikslėlis 5">
            <a:extLst>
              <a:ext uri="{FF2B5EF4-FFF2-40B4-BE49-F238E27FC236}">
                <a16:creationId xmlns:a16="http://schemas.microsoft.com/office/drawing/2014/main" id="{79E60E2F-A8F1-6E67-390C-237FF7BE5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2402" y="0"/>
            <a:ext cx="8096250" cy="4552950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80E8C93E-0584-2762-62CB-61FD26DA8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848" y="1"/>
            <a:ext cx="5658152" cy="46231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8AA904-D005-9C1A-9DDD-1DE66445680A}"/>
              </a:ext>
            </a:extLst>
          </p:cNvPr>
          <p:cNvSpPr txBox="1"/>
          <p:nvPr/>
        </p:nvSpPr>
        <p:spPr>
          <a:xfrm>
            <a:off x="795131" y="5128591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6000" dirty="0"/>
              <a:t>1961 m. </a:t>
            </a:r>
            <a:endParaRPr lang="en-GB" sz="6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951C55-D788-E4D4-917D-8A7C50C75B2E}"/>
              </a:ext>
            </a:extLst>
          </p:cNvPr>
          <p:cNvSpPr txBox="1"/>
          <p:nvPr/>
        </p:nvSpPr>
        <p:spPr>
          <a:xfrm>
            <a:off x="7891670" y="5128591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6000" dirty="0"/>
              <a:t>1969 m. 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1690711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A77F616C-9E8C-4868-B411-3EA7A84211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8222085"/>
              </p:ext>
            </p:extLst>
          </p:nvPr>
        </p:nvGraphicFramePr>
        <p:xfrm>
          <a:off x="1" y="168965"/>
          <a:ext cx="12016408" cy="6500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60754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C5550C9-1D4C-3933-AB74-95DCA569D8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1" y="25289"/>
            <a:ext cx="9243391" cy="2828897"/>
          </a:xfrm>
        </p:spPr>
        <p:txBody>
          <a:bodyPr>
            <a:normAutofit/>
          </a:bodyPr>
          <a:lstStyle/>
          <a:p>
            <a:pPr algn="ctr"/>
            <a:r>
              <a:rPr lang="lt-LT" sz="4800" dirty="0">
                <a:latin typeface="Arial Nova" panose="020B0504020202020204" pitchFamily="34" charset="0"/>
              </a:rPr>
              <a:t>Žmonės po visų karų ir nuostolių bei nesutarimų suprato, kad taiką reikia saugoti. Visus nesutarimus nusprendė spręsti </a:t>
            </a:r>
            <a:r>
              <a:rPr lang="lt-LT" sz="4800" b="1" dirty="0">
                <a:latin typeface="Arial Nova" panose="020B0504020202020204" pitchFamily="34" charset="0"/>
              </a:rPr>
              <a:t>DERYBOMIS.</a:t>
            </a:r>
            <a:r>
              <a:rPr lang="lt-LT" sz="4800" dirty="0">
                <a:latin typeface="Arial Nova" panose="020B0504020202020204" pitchFamily="34" charset="0"/>
              </a:rPr>
              <a:t> </a:t>
            </a:r>
            <a:endParaRPr lang="en-GB" sz="4800" dirty="0">
              <a:latin typeface="Arial Nova" panose="020B0504020202020204" pitchFamily="34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1A5ADB5-C34B-438A-931C-331443FE3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131161" y="1592957"/>
            <a:ext cx="297352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802E83B-81DE-4F42-BB1E-2F8E55918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pic>
        <p:nvPicPr>
          <p:cNvPr id="1026" name="Picture 2" descr="32% Of PAs Never Renegotiate Their Salary">
            <a:extLst>
              <a:ext uri="{FF2B5EF4-FFF2-40B4-BE49-F238E27FC236}">
                <a16:creationId xmlns:a16="http://schemas.microsoft.com/office/drawing/2014/main" id="{92CF0E9D-7208-BC2A-472E-892D1A090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870" y="3098662"/>
            <a:ext cx="7245626" cy="362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958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8CD4B07A-54B5-6614-06E4-112177C50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id="{8733DA07-3D50-4CF6-E0FB-C9FC2BE7E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228" y="201923"/>
            <a:ext cx="4674231" cy="1408145"/>
          </a:xfrm>
        </p:spPr>
        <p:txBody>
          <a:bodyPr>
            <a:normAutofit/>
          </a:bodyPr>
          <a:lstStyle/>
          <a:p>
            <a:pPr algn="ctr"/>
            <a:r>
              <a:rPr lang="lt-LT" sz="4600" b="1" dirty="0">
                <a:latin typeface="Arial Nova" panose="020B0504020202020204" pitchFamily="34" charset="0"/>
              </a:rPr>
              <a:t>Jungtinių tautų organizacija</a:t>
            </a:r>
            <a:endParaRPr lang="en-GB" sz="4600" b="1" dirty="0">
              <a:latin typeface="Arial Nova" panose="020B0504020202020204" pitchFamily="34" charset="0"/>
            </a:endParaRPr>
          </a:p>
        </p:txBody>
      </p:sp>
      <p:sp>
        <p:nvSpPr>
          <p:cNvPr id="11" name="Footer Placeholder 15">
            <a:extLst>
              <a:ext uri="{FF2B5EF4-FFF2-40B4-BE49-F238E27FC236}">
                <a16:creationId xmlns:a16="http://schemas.microsoft.com/office/drawing/2014/main" id="{17518024-69B4-4843-877B-A8C418CA6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131161" y="1592957"/>
            <a:ext cx="297352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Footer Text</a:t>
            </a:r>
          </a:p>
        </p:txBody>
      </p:sp>
      <p:sp>
        <p:nvSpPr>
          <p:cNvPr id="13" name="Date Placeholder 5">
            <a:extLst>
              <a:ext uri="{FF2B5EF4-FFF2-40B4-BE49-F238E27FC236}">
                <a16:creationId xmlns:a16="http://schemas.microsoft.com/office/drawing/2014/main" id="{E26D1122-91DB-4E63-BCD1-21F66B1436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25981" y="4687095"/>
            <a:ext cx="270669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F71A99F-BC57-4841-9248-20E469ED7ACA}" type="datetime1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3/28/2023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Slide Number Placeholder 16">
            <a:extLst>
              <a:ext uri="{FF2B5EF4-FFF2-40B4-BE49-F238E27FC236}">
                <a16:creationId xmlns:a16="http://schemas.microsoft.com/office/drawing/2014/main" id="{00B92D0D-B1D8-40BF-BE4C-3912BEA6B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16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6396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8CD4B07A-54B5-6614-06E4-112177C50D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id="{8733DA07-3D50-4CF6-E0FB-C9FC2BE7E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0341" y="82653"/>
            <a:ext cx="7079398" cy="2372312"/>
          </a:xfrm>
        </p:spPr>
        <p:txBody>
          <a:bodyPr>
            <a:normAutofit fontScale="90000"/>
          </a:bodyPr>
          <a:lstStyle/>
          <a:p>
            <a:pPr algn="ctr"/>
            <a:r>
              <a:rPr lang="lt-LT" sz="4600" b="1" dirty="0">
                <a:latin typeface="Arial Nova" panose="020B0504020202020204" pitchFamily="34" charset="0"/>
              </a:rPr>
              <a:t>193 narės. Beveik visos nepriklausomos pasaulio </a:t>
            </a:r>
            <a:r>
              <a:rPr lang="lt-LT" sz="4600" b="1" dirty="0" smtClean="0">
                <a:latin typeface="Arial Nova" panose="020B0504020202020204" pitchFamily="34" charset="0"/>
              </a:rPr>
              <a:t>valstybės</a:t>
            </a:r>
            <a:br>
              <a:rPr lang="lt-LT" sz="4600" b="1" dirty="0" smtClean="0">
                <a:latin typeface="Arial Nova" panose="020B0504020202020204" pitchFamily="34" charset="0"/>
              </a:rPr>
            </a:br>
            <a:r>
              <a:rPr lang="lt-LT" sz="4600" b="1" dirty="0" smtClean="0">
                <a:latin typeface="Arial Nova" panose="020B0504020202020204" pitchFamily="34" charset="0"/>
              </a:rPr>
              <a:t>Būstinė- Niujorke</a:t>
            </a:r>
            <a:endParaRPr lang="en-GB" sz="4600" b="1" dirty="0">
              <a:latin typeface="Arial Nova" panose="020B0504020202020204" pitchFamily="34" charset="0"/>
            </a:endParaRPr>
          </a:p>
        </p:txBody>
      </p:sp>
      <p:sp>
        <p:nvSpPr>
          <p:cNvPr id="11" name="Footer Placeholder 15">
            <a:extLst>
              <a:ext uri="{FF2B5EF4-FFF2-40B4-BE49-F238E27FC236}">
                <a16:creationId xmlns:a16="http://schemas.microsoft.com/office/drawing/2014/main" id="{17518024-69B4-4843-877B-A8C418CA6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131161" y="1592957"/>
            <a:ext cx="297352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Footer Text</a:t>
            </a:r>
          </a:p>
        </p:txBody>
      </p:sp>
      <p:sp>
        <p:nvSpPr>
          <p:cNvPr id="13" name="Date Placeholder 5">
            <a:extLst>
              <a:ext uri="{FF2B5EF4-FFF2-40B4-BE49-F238E27FC236}">
                <a16:creationId xmlns:a16="http://schemas.microsoft.com/office/drawing/2014/main" id="{E26D1122-91DB-4E63-BCD1-21F66B1436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25981" y="4687095"/>
            <a:ext cx="270669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F71A99F-BC57-4841-9248-20E469ED7ACA}" type="datetime1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3/28/2023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Slide Number Placeholder 16">
            <a:extLst>
              <a:ext uri="{FF2B5EF4-FFF2-40B4-BE49-F238E27FC236}">
                <a16:creationId xmlns:a16="http://schemas.microsoft.com/office/drawing/2014/main" id="{00B92D0D-B1D8-40BF-BE4C-3912BEA6B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17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5978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84A7F8C-F954-10D3-602A-5488D7A01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9"/>
            <a:ext cx="5158739" cy="1635442"/>
          </a:xfrm>
        </p:spPr>
        <p:txBody>
          <a:bodyPr>
            <a:normAutofit/>
          </a:bodyPr>
          <a:lstStyle/>
          <a:p>
            <a:r>
              <a:rPr lang="lt-LT" dirty="0"/>
              <a:t>Koks  JTO tikslas? </a:t>
            </a:r>
            <a:endParaRPr lang="en-GB" dirty="0"/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E8DF09D5-C52C-493D-B30F-EBEBCC8D1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131161" y="1592957"/>
            <a:ext cx="297352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EEC0E91-8ED8-19F3-3938-0E6A70984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72370"/>
            <a:ext cx="5053928" cy="3504592"/>
          </a:xfrm>
        </p:spPr>
        <p:txBody>
          <a:bodyPr>
            <a:normAutofit/>
          </a:bodyPr>
          <a:lstStyle/>
          <a:p>
            <a:r>
              <a:rPr lang="lt-LT" dirty="0">
                <a:latin typeface="Arial Nova" panose="020B0504020202020204" pitchFamily="34" charset="0"/>
              </a:rPr>
              <a:t>Išsaugoti taiką;</a:t>
            </a:r>
          </a:p>
          <a:p>
            <a:r>
              <a:rPr lang="lt-LT" dirty="0">
                <a:latin typeface="Arial Nova" panose="020B0504020202020204" pitchFamily="34" charset="0"/>
              </a:rPr>
              <a:t>Saugumą;</a:t>
            </a:r>
          </a:p>
          <a:p>
            <a:r>
              <a:rPr lang="lt-LT" dirty="0">
                <a:latin typeface="Arial Nova" panose="020B0504020202020204" pitchFamily="34" charset="0"/>
              </a:rPr>
              <a:t>Puoselėti draugiškus santykius;</a:t>
            </a:r>
          </a:p>
          <a:p>
            <a:r>
              <a:rPr lang="lt-LT" dirty="0">
                <a:latin typeface="Arial Nova" panose="020B0504020202020204" pitchFamily="34" charset="0"/>
              </a:rPr>
              <a:t>Spręsti iškilusias problemas;</a:t>
            </a:r>
          </a:p>
          <a:p>
            <a:r>
              <a:rPr lang="lt-LT" dirty="0">
                <a:latin typeface="Arial Nova" panose="020B0504020202020204" pitchFamily="34" charset="0"/>
              </a:rPr>
              <a:t>Rūpintis aplinkos apsauga;</a:t>
            </a:r>
          </a:p>
          <a:p>
            <a:r>
              <a:rPr lang="lt-LT" dirty="0">
                <a:latin typeface="Arial Nova" panose="020B0504020202020204" pitchFamily="34" charset="0"/>
              </a:rPr>
              <a:t>Panaikinti skurdą ir badą.</a:t>
            </a:r>
          </a:p>
          <a:p>
            <a:r>
              <a:rPr lang="lt-LT" dirty="0">
                <a:latin typeface="Arial Nova" panose="020B0504020202020204" pitchFamily="34" charset="0"/>
              </a:rPr>
              <a:t>Ir </a:t>
            </a:r>
            <a:r>
              <a:rPr lang="lt-LT" dirty="0" err="1">
                <a:latin typeface="Arial Nova" panose="020B0504020202020204" pitchFamily="34" charset="0"/>
              </a:rPr>
              <a:t>tt</a:t>
            </a:r>
            <a:endParaRPr lang="en-GB" dirty="0">
              <a:latin typeface="Arial Nova" panose="020B0504020202020204" pitchFamily="34" charset="0"/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13EB83B1-A38A-F196-E765-9C6D376E8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298" y="1431064"/>
            <a:ext cx="6772275" cy="4520493"/>
          </a:xfrm>
          <a:prstGeom prst="rect">
            <a:avLst/>
          </a:prstGeom>
          <a:noFill/>
        </p:spPr>
      </p:pic>
      <p:sp>
        <p:nvSpPr>
          <p:cNvPr id="11" name="Date Placeholder 9">
            <a:extLst>
              <a:ext uri="{FF2B5EF4-FFF2-40B4-BE49-F238E27FC236}">
                <a16:creationId xmlns:a16="http://schemas.microsoft.com/office/drawing/2014/main" id="{24E70952-F747-4048-BA79-210370034F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25981" y="4687095"/>
            <a:ext cx="270669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0F5D6070-E791-40CD-97E1-168EC5F5E88D}" type="datetime1">
              <a:rPr lang="en-US" smtClean="0"/>
              <a:pPr>
                <a:spcAft>
                  <a:spcPts val="600"/>
                </a:spcAft>
              </a:pPr>
              <a:t>3/28/2023</a:t>
            </a:fld>
            <a:endParaRPr lang="en-US"/>
          </a:p>
        </p:txBody>
      </p:sp>
      <p:sp>
        <p:nvSpPr>
          <p:cNvPr id="13" name="Slide Number Placeholder 11">
            <a:extLst>
              <a:ext uri="{FF2B5EF4-FFF2-40B4-BE49-F238E27FC236}">
                <a16:creationId xmlns:a16="http://schemas.microsoft.com/office/drawing/2014/main" id="{6280A22E-C20E-40FF-BA71-2B233651B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51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F9918840-BB81-1760-7C73-53BEAF555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1" y="0"/>
            <a:ext cx="9136140" cy="6754196"/>
          </a:xfrm>
        </p:spPr>
      </p:pic>
    </p:spTree>
    <p:extLst>
      <p:ext uri="{BB962C8B-B14F-4D97-AF65-F5344CB8AC3E}">
        <p14:creationId xmlns:p14="http://schemas.microsoft.com/office/powerpoint/2010/main" val="2437013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665658E-2E64-C333-4596-328C73F1D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Šiandien pamokoje</a:t>
            </a:r>
            <a:endParaRPr lang="en-GB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C0FEA35C-688D-998D-8F4C-9F714071C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>
                <a:latin typeface="Arial Nova" panose="020B0504020202020204" pitchFamily="34" charset="0"/>
              </a:rPr>
              <a:t>Aptarsime, kas tai yra tarptautiniai santykiai;</a:t>
            </a:r>
          </a:p>
          <a:p>
            <a:r>
              <a:rPr lang="lt-LT" dirty="0">
                <a:latin typeface="Arial Nova" panose="020B0504020202020204" pitchFamily="34" charset="0"/>
              </a:rPr>
              <a:t>Aptarsime kas tai yra pasaulinis karas, pilietinis ir šaltasis karas;</a:t>
            </a:r>
          </a:p>
          <a:p>
            <a:r>
              <a:rPr lang="lt-LT" dirty="0">
                <a:latin typeface="Arial Nova" panose="020B0504020202020204" pitchFamily="34" charset="0"/>
              </a:rPr>
              <a:t>Susipažinsime su kariuomene ir jos vaidmeniu valstybėje;</a:t>
            </a:r>
          </a:p>
          <a:p>
            <a:r>
              <a:rPr lang="lt-LT" dirty="0">
                <a:latin typeface="Arial Nova" panose="020B0504020202020204" pitchFamily="34" charset="0"/>
              </a:rPr>
              <a:t>Aptarsime savanorystės sąvoką;</a:t>
            </a:r>
          </a:p>
          <a:p>
            <a:r>
              <a:rPr lang="lt-LT" dirty="0">
                <a:latin typeface="Arial Nova" panose="020B0504020202020204" pitchFamily="34" charset="0"/>
              </a:rPr>
              <a:t>Susipažinsime su Jungtinių tautų organizacija (JTO).</a:t>
            </a:r>
            <a:endParaRPr lang="en-GB" dirty="0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745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2A93049-27D3-FA10-E803-955D934E1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https://kariuomene.lt/</a:t>
            </a:r>
            <a:endParaRPr lang="en-GB" dirty="0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7DC0987E-5082-0937-B63E-255646ECB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91500" y="2900362"/>
            <a:ext cx="3600450" cy="2638425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BB3F2FE7-C8A5-CCC6-0F53-0283F09DB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" y="1825625"/>
            <a:ext cx="718185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17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2AF292A-0C58-3237-07B9-56992FD59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>
                <a:latin typeface="Arial Nova" panose="020B0504020202020204" pitchFamily="34" charset="0"/>
              </a:rPr>
              <a:t>Kam tuomet reikia kariuomenės, jei valstybės išmoko derėtis ir nesiruošia kariauti? </a:t>
            </a:r>
            <a:endParaRPr lang="en-GB" dirty="0">
              <a:latin typeface="Arial Nova" panose="020B0504020202020204" pitchFamily="34" charset="0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7BF4D127-7F79-D078-5523-1B8B77C15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4000" dirty="0">
                <a:latin typeface="Arial Nova" panose="020B0504020202020204" pitchFamily="34" charset="0"/>
              </a:rPr>
              <a:t>Jei būsi stiprus- tavęs niekada niekas nepuls;</a:t>
            </a:r>
          </a:p>
          <a:p>
            <a:r>
              <a:rPr lang="lt-LT" sz="4000" dirty="0">
                <a:latin typeface="Arial Nova" panose="020B0504020202020204" pitchFamily="34" charset="0"/>
              </a:rPr>
              <a:t>Taikai išsaugoti;</a:t>
            </a:r>
          </a:p>
          <a:p>
            <a:r>
              <a:rPr lang="lt-LT" sz="4000" dirty="0">
                <a:latin typeface="Arial Nova" panose="020B0504020202020204" pitchFamily="34" charset="0"/>
              </a:rPr>
              <a:t>Laisvei užtikrinti. </a:t>
            </a:r>
            <a:endParaRPr lang="en-GB" sz="4000" dirty="0">
              <a:latin typeface="Arial Nova" panose="020B0504020202020204" pitchFamily="34" charset="0"/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EF88034B-C872-FE76-090D-9E72E1747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2794000"/>
            <a:ext cx="6096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73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DA854856-3E2E-E251-7FAF-FAF69571AD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14"/>
          <a:stretch/>
        </p:blipFill>
        <p:spPr>
          <a:xfrm>
            <a:off x="20" y="10"/>
            <a:ext cx="12191979" cy="6857990"/>
          </a:xfrm>
          <a:prstGeom prst="rect">
            <a:avLst/>
          </a:prstGeom>
          <a:noFill/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id="{CE5A6F9A-1317-90D7-EDE8-5D00C8571A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6841" y="138080"/>
            <a:ext cx="4499314" cy="1405835"/>
          </a:xfrm>
        </p:spPr>
        <p:txBody>
          <a:bodyPr anchor="b">
            <a:normAutofit/>
          </a:bodyPr>
          <a:lstStyle/>
          <a:p>
            <a:pPr algn="ctr"/>
            <a:r>
              <a:rPr lang="lt-LT" sz="4100" dirty="0" err="1">
                <a:solidFill>
                  <a:srgbClr val="FFFFFF"/>
                </a:solidFill>
                <a:latin typeface="Arial Nova" panose="020B0504020202020204" pitchFamily="34" charset="0"/>
              </a:rPr>
              <a:t>Savanoriavimo</a:t>
            </a:r>
            <a:r>
              <a:rPr lang="lt-LT" sz="4100" dirty="0">
                <a:solidFill>
                  <a:srgbClr val="FFFFFF"/>
                </a:solidFill>
                <a:latin typeface="Arial Nova" panose="020B0504020202020204" pitchFamily="34" charset="0"/>
              </a:rPr>
              <a:t> galimybių yra visur</a:t>
            </a:r>
            <a:endParaRPr lang="en-GB" sz="4100" dirty="0">
              <a:solidFill>
                <a:srgbClr val="FFFFFF"/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6180B2A-27AD-D0A4-BA50-87AAB4DBE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6841" y="6101971"/>
            <a:ext cx="4499315" cy="756029"/>
          </a:xfrm>
        </p:spPr>
        <p:txBody>
          <a:bodyPr>
            <a:normAutofit/>
          </a:bodyPr>
          <a:lstStyle/>
          <a:p>
            <a:pPr algn="ctr"/>
            <a:r>
              <a:rPr lang="en-GB" sz="18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https://www.paris2024.org/en/volunteers/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9" name="Footer Placeholder 18">
            <a:extLst>
              <a:ext uri="{FF2B5EF4-FFF2-40B4-BE49-F238E27FC236}">
                <a16:creationId xmlns:a16="http://schemas.microsoft.com/office/drawing/2014/main" id="{5A3543A4-F08D-4D8C-9773-79C09DC45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131161" y="1592957"/>
            <a:ext cx="297352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Footer Text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41FA3D7-37B0-47AA-8B62-7F5DEAF6A4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25981" y="4687095"/>
            <a:ext cx="270669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1EF7C01-503D-430A-B6F5-D4A2F047C997}" type="datetime1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3/28/2023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lide Number Placeholder 20">
            <a:extLst>
              <a:ext uri="{FF2B5EF4-FFF2-40B4-BE49-F238E27FC236}">
                <a16:creationId xmlns:a16="http://schemas.microsoft.com/office/drawing/2014/main" id="{4A8DB7F0-0917-4F6E-B25E-3279BBF5D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22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7642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ernetinė medija 3" title="KASP: kodėl tu turi ateiti ir stoti greta?">
            <a:hlinkClick r:id="" action="ppaction://media"/>
            <a:extLst>
              <a:ext uri="{FF2B5EF4-FFF2-40B4-BE49-F238E27FC236}">
                <a16:creationId xmlns:a16="http://schemas.microsoft.com/office/drawing/2014/main" id="{9914703E-FF54-35B2-D577-D95E8D0564A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70087" y="958850"/>
            <a:ext cx="8251825" cy="466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9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E02AC8E-E931-3A95-E573-F813FC9C5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150" y="122548"/>
            <a:ext cx="6241625" cy="6608190"/>
          </a:xfrm>
        </p:spPr>
        <p:txBody>
          <a:bodyPr>
            <a:noAutofit/>
          </a:bodyPr>
          <a:lstStyle/>
          <a:p>
            <a:r>
              <a:rPr lang="lt-LT" sz="4800" dirty="0">
                <a:latin typeface="Arial Nova" panose="020B0504020202020204" pitchFamily="34" charset="0"/>
              </a:rPr>
              <a:t>Kas tau įsiminė?</a:t>
            </a:r>
            <a:br>
              <a:rPr lang="lt-LT" sz="4800" dirty="0">
                <a:latin typeface="Arial Nova" panose="020B0504020202020204" pitchFamily="34" charset="0"/>
              </a:rPr>
            </a:br>
            <a:r>
              <a:rPr lang="lt-LT" sz="4800" dirty="0">
                <a:latin typeface="Arial Nova" panose="020B0504020202020204" pitchFamily="34" charset="0"/>
              </a:rPr>
              <a:t/>
            </a:r>
            <a:br>
              <a:rPr lang="lt-LT" sz="4800" dirty="0">
                <a:latin typeface="Arial Nova" panose="020B0504020202020204" pitchFamily="34" charset="0"/>
              </a:rPr>
            </a:br>
            <a:r>
              <a:rPr lang="lt-LT" sz="4800" dirty="0">
                <a:latin typeface="Arial Nova" panose="020B0504020202020204" pitchFamily="34" charset="0"/>
              </a:rPr>
              <a:t>Ką papasakosi tėveliams? </a:t>
            </a:r>
            <a:br>
              <a:rPr lang="lt-LT" sz="4800" dirty="0">
                <a:latin typeface="Arial Nova" panose="020B0504020202020204" pitchFamily="34" charset="0"/>
              </a:rPr>
            </a:br>
            <a:r>
              <a:rPr lang="lt-LT" sz="4800" dirty="0">
                <a:latin typeface="Arial Nova" panose="020B0504020202020204" pitchFamily="34" charset="0"/>
              </a:rPr>
              <a:t/>
            </a:r>
            <a:br>
              <a:rPr lang="lt-LT" sz="4800" dirty="0">
                <a:latin typeface="Arial Nova" panose="020B0504020202020204" pitchFamily="34" charset="0"/>
              </a:rPr>
            </a:br>
            <a:r>
              <a:rPr lang="lt-LT" sz="4800" dirty="0">
                <a:latin typeface="Arial Nova" panose="020B0504020202020204" pitchFamily="34" charset="0"/>
              </a:rPr>
              <a:t>Apie ką norėtum sužinoti daugiau? </a:t>
            </a:r>
            <a:br>
              <a:rPr lang="lt-LT" sz="4800" dirty="0">
                <a:latin typeface="Arial Nova" panose="020B0504020202020204" pitchFamily="34" charset="0"/>
              </a:rPr>
            </a:br>
            <a:endParaRPr lang="en-GB" sz="4800" dirty="0">
              <a:latin typeface="Arial Nova" panose="020B0504020202020204" pitchFamily="34" charset="0"/>
            </a:endParaRPr>
          </a:p>
        </p:txBody>
      </p:sp>
      <p:pic>
        <p:nvPicPr>
          <p:cNvPr id="2050" name="Picture 2" descr="Animated Question Mark For Powerpoint GIFs | Tenor">
            <a:extLst>
              <a:ext uri="{FF2B5EF4-FFF2-40B4-BE49-F238E27FC236}">
                <a16:creationId xmlns:a16="http://schemas.microsoft.com/office/drawing/2014/main" id="{BF8E0BBD-5F44-C758-2C8C-998F68C6C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790575"/>
            <a:ext cx="527685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891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B0BE83C-67F2-F658-DA34-0106676B9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489" y="0"/>
            <a:ext cx="898489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A5A0B3-CD35-75B3-9A50-B5560C89AFA4}"/>
              </a:ext>
            </a:extLst>
          </p:cNvPr>
          <p:cNvSpPr txBox="1"/>
          <p:nvPr/>
        </p:nvSpPr>
        <p:spPr>
          <a:xfrm>
            <a:off x="7270812" y="6404869"/>
            <a:ext cx="3299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>
                <a:solidFill>
                  <a:schemeClr val="bg1"/>
                </a:solidFill>
              </a:rPr>
              <a:t>1-asis Pasaulinis karas, 1916 m.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704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1C46E511-B481-1FAF-E6B7-1DA26B330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229" y="0"/>
            <a:ext cx="10101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4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5DDD1100-8179-D610-D1A8-F912275B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105" y="0"/>
            <a:ext cx="855578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249289-A04C-DDB0-50B8-414422798BCE}"/>
              </a:ext>
            </a:extLst>
          </p:cNvPr>
          <p:cNvSpPr txBox="1"/>
          <p:nvPr/>
        </p:nvSpPr>
        <p:spPr>
          <a:xfrm>
            <a:off x="9115425" y="38100"/>
            <a:ext cx="1362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/>
              <a:t>2- </a:t>
            </a:r>
            <a:r>
              <a:rPr lang="lt-LT" dirty="0" err="1"/>
              <a:t>asis</a:t>
            </a:r>
            <a:r>
              <a:rPr lang="lt-LT" dirty="0"/>
              <a:t> pasaulinis karas 1945 m.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740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AC794439-186C-6982-6F5D-FA83BDAD2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32" y="0"/>
            <a:ext cx="1119673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9778FE-8EAE-A004-34F7-D72DEDF36D9F}"/>
              </a:ext>
            </a:extLst>
          </p:cNvPr>
          <p:cNvSpPr txBox="1"/>
          <p:nvPr/>
        </p:nvSpPr>
        <p:spPr>
          <a:xfrm>
            <a:off x="10008442" y="0"/>
            <a:ext cx="16859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/>
              <a:t>Po mūšio prie Leningrado, miestą palieka jo gyventojai. 1942 m.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4050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D05595F7-2E79-594F-CAF9-68217F16D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851" y="0"/>
            <a:ext cx="851429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6CD290-22FF-9702-722D-9627521326F9}"/>
              </a:ext>
            </a:extLst>
          </p:cNvPr>
          <p:cNvSpPr txBox="1"/>
          <p:nvPr/>
        </p:nvSpPr>
        <p:spPr>
          <a:xfrm>
            <a:off x="1838851" y="0"/>
            <a:ext cx="5761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>
                <a:solidFill>
                  <a:schemeClr val="bg1"/>
                </a:solidFill>
                <a:latin typeface="Arial Nova" panose="020B0504020202020204" pitchFamily="34" charset="0"/>
              </a:rPr>
              <a:t>Amerikiečių Boeing- B-17 atakuoja Vokietiją. 1943 m.  </a:t>
            </a:r>
            <a:endParaRPr lang="en-GB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864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F62BB19D-8357-F0FF-E10C-2FA88267F3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  <a:noFill/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id="{9807FD74-9C58-287B-C776-62079C814C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1083" y="5523116"/>
            <a:ext cx="9689834" cy="1198359"/>
          </a:xfrm>
        </p:spPr>
        <p:txBody>
          <a:bodyPr anchor="b">
            <a:normAutofit/>
          </a:bodyPr>
          <a:lstStyle/>
          <a:p>
            <a:pPr algn="ctr"/>
            <a:r>
              <a:rPr lang="lt-LT" sz="4400" dirty="0">
                <a:solidFill>
                  <a:srgbClr val="FFFFFF"/>
                </a:solidFill>
                <a:latin typeface="Arial Nova" panose="020B0504020202020204" pitchFamily="34" charset="0"/>
              </a:rPr>
              <a:t>Karas netoli mūsų</a:t>
            </a:r>
            <a:endParaRPr lang="en-GB" sz="4400" dirty="0">
              <a:solidFill>
                <a:srgbClr val="FFFFFF"/>
              </a:solidFill>
              <a:latin typeface="Arial Nova" panose="020B0504020202020204" pitchFamily="34" charset="0"/>
            </a:endParaRPr>
          </a:p>
        </p:txBody>
      </p:sp>
      <p:sp>
        <p:nvSpPr>
          <p:cNvPr id="11" name="Footer Placeholder 18">
            <a:extLst>
              <a:ext uri="{FF2B5EF4-FFF2-40B4-BE49-F238E27FC236}">
                <a16:creationId xmlns:a16="http://schemas.microsoft.com/office/drawing/2014/main" id="{5A3543A4-F08D-4D8C-9773-79C09DC45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131161" y="1592957"/>
            <a:ext cx="297352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Footer Text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41FA3D7-37B0-47AA-8B62-7F5DEAF6A4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25981" y="4687095"/>
            <a:ext cx="270669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7ADF708-E00A-4C9F-87E9-4EC3B96BE37C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3/28/2023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Slide Number Placeholder 20">
            <a:extLst>
              <a:ext uri="{FF2B5EF4-FFF2-40B4-BE49-F238E27FC236}">
                <a16:creationId xmlns:a16="http://schemas.microsoft.com/office/drawing/2014/main" id="{4A8DB7F0-0917-4F6E-B25E-3279BBF5D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220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C4720E9-6EF3-BAB7-727F-CF8860BBD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696" y="3429000"/>
            <a:ext cx="10515600" cy="1116811"/>
          </a:xfrm>
        </p:spPr>
        <p:txBody>
          <a:bodyPr>
            <a:normAutofit fontScale="90000"/>
          </a:bodyPr>
          <a:lstStyle/>
          <a:p>
            <a:r>
              <a:rPr lang="lt-LT" sz="6000" dirty="0">
                <a:latin typeface="Arial Nova" panose="020B0504020202020204" pitchFamily="34" charset="0"/>
              </a:rPr>
              <a:t>Karai būna ir valstybės viduje...</a:t>
            </a:r>
            <a:endParaRPr lang="en-GB" sz="6000" dirty="0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785230"/>
      </p:ext>
    </p:extLst>
  </p:cSld>
  <p:clrMapOvr>
    <a:masterClrMapping/>
  </p:clrMapOvr>
</p:sld>
</file>

<file path=ppt/theme/theme1.xml><?xml version="1.0" encoding="utf-8"?>
<a:theme xmlns:a="http://schemas.openxmlformats.org/drawingml/2006/main" name="ArchwayVTI">
  <a:themeElements>
    <a:clrScheme name="Custom 1">
      <a:dk1>
        <a:sysClr val="windowText" lastClr="000000"/>
      </a:dk1>
      <a:lt1>
        <a:sysClr val="window" lastClr="FFFFFF"/>
      </a:lt1>
      <a:dk2>
        <a:srgbClr val="2E3A3C"/>
      </a:dk2>
      <a:lt2>
        <a:srgbClr val="EDE9E7"/>
      </a:lt2>
      <a:accent1>
        <a:srgbClr val="898470"/>
      </a:accent1>
      <a:accent2>
        <a:srgbClr val="7A8773"/>
      </a:accent2>
      <a:accent3>
        <a:srgbClr val="8C845E"/>
      </a:accent3>
      <a:accent4>
        <a:srgbClr val="9F7E56"/>
      </a:accent4>
      <a:accent5>
        <a:srgbClr val="9B7E69"/>
      </a:accent5>
      <a:accent6>
        <a:srgbClr val="AA7862"/>
      </a:accent6>
      <a:hlink>
        <a:srgbClr val="7A8773"/>
      </a:hlink>
      <a:folHlink>
        <a:srgbClr val="9F7E56"/>
      </a:folHlink>
    </a:clrScheme>
    <a:fontScheme name="Archway">
      <a:majorFont>
        <a:latin typeface="Felix Titling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wayVTI" id="{309F1D27-9968-4F93-BA7C-3666A757FD2E}" vid="{76D8E8FD-8787-4E56-A14A-C28BF58ABEEE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381</Words>
  <Application>Microsoft Office PowerPoint</Application>
  <PresentationFormat>Plačiaekranė</PresentationFormat>
  <Paragraphs>75</Paragraphs>
  <Slides>24</Slides>
  <Notes>0</Notes>
  <HiddenSlides>0</HiddenSlides>
  <MMClips>1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24</vt:i4>
      </vt:variant>
    </vt:vector>
  </HeadingPairs>
  <TitlesOfParts>
    <vt:vector size="30" baseType="lpstr">
      <vt:lpstr>Arial</vt:lpstr>
      <vt:lpstr>Arial Nova</vt:lpstr>
      <vt:lpstr>Calibri</vt:lpstr>
      <vt:lpstr>Felix Titling</vt:lpstr>
      <vt:lpstr>Goudy Old Style</vt:lpstr>
      <vt:lpstr>ArchwayVTI</vt:lpstr>
      <vt:lpstr>Gyventi draugiškai</vt:lpstr>
      <vt:lpstr>Šiandien pamokoje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Karas netoli mūsų</vt:lpstr>
      <vt:lpstr>Karai būna ir valstybės viduje...</vt:lpstr>
      <vt:lpstr>Jogaila įkalino Vytautą ir Kęstutį. Norėjo užgrobti valdžią. </vt:lpstr>
      <vt:lpstr>Karai būna ir be karinių veiksmų. Tai yra niekas nešaudo ir nesimuša...</vt:lpstr>
      <vt:lpstr>„PowerPoint“ pateiktis</vt:lpstr>
      <vt:lpstr>„PowerPoint“ pateiktis</vt:lpstr>
      <vt:lpstr>„PowerPoint“ pateiktis</vt:lpstr>
      <vt:lpstr>Žmonės po visų karų ir nuostolių bei nesutarimų suprato, kad taiką reikia saugoti. Visus nesutarimus nusprendė spręsti DERYBOMIS. </vt:lpstr>
      <vt:lpstr>Jungtinių tautų organizacija</vt:lpstr>
      <vt:lpstr>193 narės. Beveik visos nepriklausomos pasaulio valstybės Būstinė- Niujorke</vt:lpstr>
      <vt:lpstr>Koks  JTO tikslas? </vt:lpstr>
      <vt:lpstr>„PowerPoint“ pateiktis</vt:lpstr>
      <vt:lpstr>https://kariuomene.lt/</vt:lpstr>
      <vt:lpstr>Kam tuomet reikia kariuomenės, jei valstybės išmoko derėtis ir nesiruošia kariauti? </vt:lpstr>
      <vt:lpstr>Savanoriavimo galimybių yra visur</vt:lpstr>
      <vt:lpstr>„PowerPoint“ pateiktis</vt:lpstr>
      <vt:lpstr>Kas tau įsiminė?  Ką papasakosi tėveliams?   Apie ką norėtum sužinoti daugiau?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Gyventi draugiškai</dc:title>
  <dc:creator>vilma vaskeviciene</dc:creator>
  <cp:lastModifiedBy>Vartotojas</cp:lastModifiedBy>
  <cp:revision>2</cp:revision>
  <dcterms:created xsi:type="dcterms:W3CDTF">2023-03-26T16:11:41Z</dcterms:created>
  <dcterms:modified xsi:type="dcterms:W3CDTF">2023-03-28T11:14:06Z</dcterms:modified>
</cp:coreProperties>
</file>