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1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D52A-767C-4795-9BCC-6EC34F3647F9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76132-A8B2-4944-AFFE-0ACCE7225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44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1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73A483E-213E-F582-BB59-C05A66DA9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AD5185B-BA7F-7225-5C79-E289D4C36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EAC300D-E502-AF02-4699-6B84F6D2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D8FD109-E8E1-7D36-FA09-7DDD77F7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89580E5-6CAC-57A9-596C-9B13FF05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38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AFC5EF1-957A-7ECA-B51D-E72CF64D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A24E64D9-8BC9-440E-1B73-A89C5620E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20D4899-A091-48BE-52F5-104D5705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1DF4397-A3F4-51DF-7280-D6A4E1F5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010BBD0-F1B2-471D-A987-E345B3FA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49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FC6C560-BBD0-5C36-3AE8-3C5E06513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0CADDBC5-5627-062F-56C8-889CDD6C4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496C107-9FA4-706A-4D8A-D4A5EDE0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3E94BF9-05B3-1547-B760-086C71F1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5199821-1134-26C1-4B89-D24FABC6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678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lt-LT" noProof="0"/>
              <a:t>Spustelėję redaguokite stilių</a:t>
            </a:r>
            <a:endParaRPr lang="en-GB" noProof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 piktogramą norėdami įtraukti paveikslėlį</a:t>
            </a:r>
            <a:endParaRPr lang="en-GB" noProof="0"/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490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5CC01A-EF80-B941-21C8-F1B3F1A7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17E1AB6-4AC7-F516-FCB6-9C041B0E9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6A361FE-A705-4866-7416-E2C0EB49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ADE83DD-A8E3-C9B3-681A-25DB9B940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35E2C3F-FBC6-233A-CFDD-07BF8E1A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2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2E27CE1-7988-BD85-4FE9-D0CC6AA2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55C1D91-7DD9-2535-9CC0-18125477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D85ABFE-577A-82F3-9DB6-B47F44F8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C79D7E3-427E-C0B1-DDE7-A939126F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545B06E-BE9A-63AF-5648-56472017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63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DFF627B-0BBC-49C5-D04F-108409E5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3C46688-A154-62A7-C81F-070A5ACE2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8233385-4522-4281-B307-32070EAA7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0ECE2951-6CC6-63F3-00C0-8FFF99FD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28191DD4-4234-1BB2-9328-1431217B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2C92100-778B-05B8-6979-F8EA94343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74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497733D-96E7-1870-51DA-C2A727F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4911AB7-482A-1C32-6CF0-8059F4BC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3839845-AC96-1A29-B716-FDE62BF2B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785A8A0D-A37D-E070-6654-09EA0CC9D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2743D55A-7837-4BCE-8F45-B6B3A5FE9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E2D8BE8B-4609-72FF-66A7-024C814B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D759047B-2C50-AE0D-2C4A-1B63965C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8A8B1703-E71A-C356-C5FC-EF41074E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5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5B0A24E-6018-ED74-D55B-2B511917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3484DA13-D654-B7E5-3006-AF977F62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005B943D-6587-9AF6-834A-2D713925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CAF8531E-11CB-8795-5B25-2A64F308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5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7317BB83-59CB-0D54-EAE1-C0B81D77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74B6FE9C-A3F5-CC5D-C7FC-EBB10238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F373828D-7D68-48F4-2461-5B6FCB0C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2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033B37D-0909-2C11-3436-1CBC00A7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808394B-7E46-D9E7-38F8-5E648AC19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473508A-3ACD-C571-2E1F-80EF470AC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0658A80-8DEA-7487-B604-C46D7C7B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CB10CC1-38E0-7F89-7983-9B672011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AA99208E-28FF-26E3-2B12-94F5F533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06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ED584EC-453B-2D3A-D9DF-266C67C1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75A60262-7D78-9924-4280-0D7763BC2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B9FF65E-D2D1-6BE6-2FC6-956840049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ECA2FD5-556F-C864-ED33-00D6C073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273B7CF3-24B9-C879-80BE-BB5A7469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EC806F2-2A66-B1BE-E30B-298B0186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0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C56E2F0E-9993-2476-EE2B-34E092F5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77A9144-969F-91FF-1195-6E9CFBC24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B6EC1AC-5981-CD1A-92C9-482606CC7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3AB4E-27A4-4E0A-A83A-5E559BAF0ECE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B716206-2C6B-6721-5E1C-871BF9717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524CBA0-B7F4-23F2-E0BB-0CBBAA9AA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009A-74A7-46C9-814B-82A75E60E1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0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630005" TargetMode="External"/><Relationship Id="rId2" Type="http://schemas.openxmlformats.org/officeDocument/2006/relationships/hyperlink" Target="https://www.youtube.com/watch?v=rcGxOabHVr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ad.bookcreator.com/tUr4Q5S6pZYkRmSuDAKsN8JFdN13/-TZNJgT7RYiyCf-PqYaBRQ/F4Oi45_eRZyM8DvHeQWwow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5409928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arningapps.org/display?v=p9ptzh2i32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fija6-8.mkp.emokykla.lt/lt/mo/zinynas/zemelapiai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1491639-CF5E-F2EA-401C-BB2DB06A9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930B8FD-BF5F-5EEA-2C6C-203953F10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lt-LT" sz="5200">
                <a:solidFill>
                  <a:srgbClr val="FFFFFF"/>
                </a:solidFill>
              </a:rPr>
              <a:t>2 kl. kurso kartojimas</a:t>
            </a:r>
            <a:endParaRPr lang="en-GB" sz="5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3EFBE50-D5EC-5267-D3E4-A14AE2554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04" y="447859"/>
            <a:ext cx="6029746" cy="55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5DD8229-7E0A-38F2-0EC6-DB744759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Kas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bendro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tarp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šių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visų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daiktų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pic>
        <p:nvPicPr>
          <p:cNvPr id="7" name="Paveikslėlis 6" descr="Paveikslėlis, kuriame yra dangus, lauko, Paukščių takas, žvaigždynas&#10;&#10;Automatiškai sugeneruotas aprašymas">
            <a:extLst>
              <a:ext uri="{FF2B5EF4-FFF2-40B4-BE49-F238E27FC236}">
                <a16:creationId xmlns:a16="http://schemas.microsoft.com/office/drawing/2014/main" id="{AF742881-2961-539E-B504-80749977E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3" r="1" b="6614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8" name="Paveikslėlis 7" descr="Paveikslėlis, kuriame yra bestuburis gyvūnas, lauko, Apdulkintojas, kolibris&#10;&#10;Automatiškai sugeneruotas aprašymas">
            <a:extLst>
              <a:ext uri="{FF2B5EF4-FFF2-40B4-BE49-F238E27FC236}">
                <a16:creationId xmlns:a16="http://schemas.microsoft.com/office/drawing/2014/main" id="{06664311-D4FD-0E14-4AA0-FE95C1228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2" r="29258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5" name="Paveikslėlis 4" descr="Paveikslėlis, kuriame yra grybas, žalias&#10;&#10;Automatiškai sugeneruotas aprašymas">
            <a:extLst>
              <a:ext uri="{FF2B5EF4-FFF2-40B4-BE49-F238E27FC236}">
                <a16:creationId xmlns:a16="http://schemas.microsoft.com/office/drawing/2014/main" id="{F50B3FF2-9CEC-4E0A-A7E5-800E92A9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6" b="2589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6" name="Paveikslėlis 5" descr="Paveikslėlis, kuriame yra Astronominis objektas, astronomija, Kosmosas, Astronominis reiškinys&#10;&#10;Automatiškai sugeneruotas aprašymas">
            <a:extLst>
              <a:ext uri="{FF2B5EF4-FFF2-40B4-BE49-F238E27FC236}">
                <a16:creationId xmlns:a16="http://schemas.microsoft.com/office/drawing/2014/main" id="{4A7203CA-3049-AE87-8EEB-F6DB7E17B8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35" r="1" b="9790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Paveikslėlis 8" descr="Paveikslėlis, kuriame yra žaibas, Griaustinis, audra, dangus&#10;&#10;Automatiškai sugeneruotas aprašymas">
            <a:extLst>
              <a:ext uri="{FF2B5EF4-FFF2-40B4-BE49-F238E27FC236}">
                <a16:creationId xmlns:a16="http://schemas.microsoft.com/office/drawing/2014/main" id="{2FB0FF5D-1D3E-AC28-3935-62FFBFE680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95" r="-1" b="19243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4" name="Paveikslėlis 3" descr="Paveikslėlis, kuriame yra bestuburis gyvūnas, medūza, akvariumas, duobagyvis&#10;&#10;Automatiškai sugeneruotas aprašymas">
            <a:extLst>
              <a:ext uri="{FF2B5EF4-FFF2-40B4-BE49-F238E27FC236}">
                <a16:creationId xmlns:a16="http://schemas.microsoft.com/office/drawing/2014/main" id="{BDF2D8A9-0366-232D-1815-CD5B7E485F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01" r="3" b="14728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vadinimas 1">
            <a:extLst>
              <a:ext uri="{FF2B5EF4-FFF2-40B4-BE49-F238E27FC236}">
                <a16:creationId xmlns:a16="http://schemas.microsoft.com/office/drawing/2014/main" id="{269E843F-E967-5A2D-E3F5-E0CBA6824461}"/>
              </a:ext>
            </a:extLst>
          </p:cNvPr>
          <p:cNvSpPr txBox="1">
            <a:spLocks/>
          </p:cNvSpPr>
          <p:nvPr/>
        </p:nvSpPr>
        <p:spPr>
          <a:xfrm>
            <a:off x="4668192" y="5603979"/>
            <a:ext cx="6829520" cy="86203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dirty="0">
                <a:solidFill>
                  <a:srgbClr val="FFFFFF"/>
                </a:solidFill>
              </a:rPr>
              <a:t>NATŪRALŪS ŠVIESOS ŠALTINIAI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5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30DB33D-8CE6-6B57-0206-11D4E94C3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09" y="6165129"/>
            <a:ext cx="10515600" cy="433536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hlinkClick r:id="rId2"/>
              </a:rPr>
              <a:t>https://www.youtube.com/watch?v=rcGxOabHVr8</a:t>
            </a: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>
                <a:hlinkClick r:id="rId3"/>
              </a:rPr>
              <a:t>https://wordwall.net/resource/630005</a:t>
            </a:r>
            <a:endParaRPr lang="en-GB" sz="2800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ADCD474-2511-2104-FB2F-2BB431E7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778" y="5522718"/>
            <a:ext cx="10515600" cy="557572"/>
          </a:xfrm>
        </p:spPr>
        <p:txBody>
          <a:bodyPr/>
          <a:lstStyle/>
          <a:p>
            <a:r>
              <a:rPr lang="lt-LT" dirty="0">
                <a:solidFill>
                  <a:schemeClr val="tx1"/>
                </a:solidFill>
              </a:rPr>
              <a:t>Metų laikai ir mėnesiai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03C67C1-F720-67FB-ABEC-6E842D5F3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286" y="-303500"/>
            <a:ext cx="6801428" cy="57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2B6E509-E970-F8E6-5041-673A7AA1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Vandens būsenos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EAEF05C-7533-512F-B72A-6A458B8C4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96" b="20484"/>
          <a:stretch/>
        </p:blipFill>
        <p:spPr>
          <a:xfrm>
            <a:off x="432225" y="2902226"/>
            <a:ext cx="11327549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B9DB529-E376-5330-8B60-A0AC768E7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Pavasario ženklai</a:t>
            </a:r>
            <a:endParaRPr lang="en-GB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B7E5F74-1551-E28A-ECAD-B6BD8607D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906364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https://read.bookcreator.com/tUr4Q5S6pZYkRmSuDAKsN8JFdN13/-TZNJgT7RYiyCf-PqYaBRQ/F4Oi45_eRZyM8DvHeQWwow</a:t>
            </a:r>
            <a:endParaRPr lang="en-GB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8BF7A25-02B9-9222-628C-6B1A429E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312" y="384259"/>
            <a:ext cx="3506857" cy="262396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E4EBBD3-14AD-86B7-B60F-F3F678D38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419" y="411248"/>
            <a:ext cx="4318303" cy="2623969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5B380FB-BB69-DA1C-9BDA-455847E63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5" y="384259"/>
            <a:ext cx="3935954" cy="26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734767E-2C05-46EF-3778-00985C097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597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B2301AEF-99B3-A948-1513-D3E8ADA3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3428998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Ką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išmokai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antroje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klasėje</a:t>
            </a:r>
            <a:r>
              <a:rPr lang="en-US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4321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A6837EDD-1A7F-FD7E-FFB9-A01D356AC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188" y="68263"/>
            <a:ext cx="8757623" cy="6721475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739303D-13C0-6A41-947A-F998CC47B32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r>
              <a:rPr lang="en-GB"/>
              <a:t>10/9/2021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9FEB4-4C5C-EB43-9696-7B42453DB79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699164" y="2563669"/>
            <a:ext cx="5413664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r>
              <a:rPr lang="lt-LT" sz="3600" dirty="0"/>
              <a:t>Kokios valstybės yra šalia Lietuvos? </a:t>
            </a:r>
          </a:p>
          <a:p>
            <a:pPr rtl="0">
              <a:spcAft>
                <a:spcPts val="600"/>
              </a:spcAft>
            </a:pPr>
            <a:r>
              <a:rPr lang="lt-LT" sz="3600" dirty="0"/>
              <a:t>Ar tik valstybės? Kas dar? </a:t>
            </a:r>
            <a:endParaRPr lang="en-GB" sz="3600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smtClean="0"/>
              <a:pPr rtl="0">
                <a:spcAft>
                  <a:spcPts val="600"/>
                </a:spcAft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6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0F0960-A41B-7F84-861A-7C74DAAC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https://wordwall.net/resource/54099285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841DC3C-6634-A1DB-0C3A-D6A88DAFD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0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711B8D-6B59-5E5F-6F04-3D315F39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Ar gali parodyti, kur ir kokios yra Baltijos valstybės. </a:t>
            </a:r>
            <a:endParaRPr lang="en-GB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2A5425EC-2CF4-A499-FE62-D49288FA5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739" y="1132197"/>
            <a:ext cx="3705225" cy="557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Turinio vietos rezervavimo ženklas 3" descr="Paveikslėlis, kuriame yra augalas, lapas&#10;&#10;Automatiškai sugeneruotas aprašymas">
            <a:extLst>
              <a:ext uri="{FF2B5EF4-FFF2-40B4-BE49-F238E27FC236}">
                <a16:creationId xmlns:a16="http://schemas.microsoft.com/office/drawing/2014/main" id="{D37965CF-9830-B441-60D4-35D37E2A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1071563"/>
            <a:ext cx="5387975" cy="3598863"/>
          </a:xfrm>
          <a:prstGeom prst="rect">
            <a:avLst/>
          </a:prstGeom>
        </p:spPr>
      </p:pic>
      <p:pic>
        <p:nvPicPr>
          <p:cNvPr id="5" name="Paveikslėlis 4" descr="Paveikslėlis, kuriame yra paukštis, vandens paukštis, gandras, snapas&#10;&#10;Automatiškai sugeneruotas aprašymas">
            <a:extLst>
              <a:ext uri="{FF2B5EF4-FFF2-40B4-BE49-F238E27FC236}">
                <a16:creationId xmlns:a16="http://schemas.microsoft.com/office/drawing/2014/main" id="{FE25E21E-2A29-AA80-7FDF-DCCA84CDA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5" y="1071563"/>
            <a:ext cx="5441950" cy="3598863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9E93FC24-2F8C-14E8-896D-5DBFE2E2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Kaip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galima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pavadinti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juos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6" name="Pavadinimas 1">
            <a:extLst>
              <a:ext uri="{FF2B5EF4-FFF2-40B4-BE49-F238E27FC236}">
                <a16:creationId xmlns:a16="http://schemas.microsoft.com/office/drawing/2014/main" id="{2C62DBC7-6AD1-FF29-E199-668E172FF71A}"/>
              </a:ext>
            </a:extLst>
          </p:cNvPr>
          <p:cNvSpPr txBox="1">
            <a:spLocks/>
          </p:cNvSpPr>
          <p:nvPr/>
        </p:nvSpPr>
        <p:spPr>
          <a:xfrm>
            <a:off x="836675" y="5292881"/>
            <a:ext cx="10515600" cy="9426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Lietuvos </a:t>
            </a:r>
            <a:r>
              <a:rPr lang="lt-LT" sz="5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nacionaliniai</a:t>
            </a:r>
            <a:r>
              <a:rPr lang="lt-LT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simboliai</a:t>
            </a:r>
            <a:endParaRPr lang="en-US" sz="5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4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41E3425-BC4E-616C-C01F-BD654937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>
            <a:normAutofit/>
          </a:bodyPr>
          <a:lstStyle/>
          <a:p>
            <a:r>
              <a:rPr lang="lt-LT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Lietuvos </a:t>
            </a:r>
            <a:r>
              <a:rPr lang="lt-LT" sz="6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valstybiniai</a:t>
            </a:r>
            <a:r>
              <a:rPr lang="lt-LT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simboliai</a:t>
            </a:r>
            <a:endParaRPr lang="en-GB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C7142C6-1DDE-1EAF-16BF-3744C1479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733" y="1777499"/>
            <a:ext cx="8990533" cy="4351338"/>
          </a:xfrm>
        </p:spPr>
      </p:pic>
    </p:spTree>
    <p:extLst>
      <p:ext uri="{BB962C8B-B14F-4D97-AF65-F5344CB8AC3E}">
        <p14:creationId xmlns:p14="http://schemas.microsoft.com/office/powerpoint/2010/main" val="21035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E7801BE-9C03-0CA8-22E5-FD5B22F7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946046"/>
            <a:ext cx="10972800" cy="430467"/>
          </a:xfrm>
        </p:spPr>
        <p:txBody>
          <a:bodyPr>
            <a:normAutofit/>
          </a:bodyPr>
          <a:lstStyle/>
          <a:p>
            <a:r>
              <a:rPr lang="en-GB" sz="2000" dirty="0">
                <a:hlinkClick r:id="rId2"/>
              </a:rPr>
              <a:t>https://learningapps.org/display?v=p9ptzh2i320</a:t>
            </a:r>
            <a:endParaRPr lang="en-GB" sz="20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9DEE91A-276F-ED6A-7425-8A69C6CF4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4290604"/>
            <a:ext cx="10972800" cy="870676"/>
          </a:xfrm>
        </p:spPr>
        <p:txBody>
          <a:bodyPr>
            <a:normAutofit fontScale="85000" lnSpcReduction="10000"/>
          </a:bodyPr>
          <a:lstStyle/>
          <a:p>
            <a:r>
              <a:rPr lang="lt-LT" sz="4000" dirty="0"/>
              <a:t>PAKARTOKITE, KĄ IŠMOKOTE apie vaikų teises ir pareigas. </a:t>
            </a:r>
            <a:endParaRPr lang="en-GB" sz="40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7F7FE27-A6F9-B4AF-6733-76375595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40" y="251777"/>
            <a:ext cx="3716020" cy="34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C86C7AAD-94A0-8E3A-A409-D6CD2172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Parodyk, kokias žinai Lietuvoje upes, ežerus, miestus. </a:t>
            </a:r>
            <a:endParaRPr lang="en-GB" dirty="0"/>
          </a:p>
        </p:txBody>
      </p:sp>
      <p:sp>
        <p:nvSpPr>
          <p:cNvPr id="7" name="Teksto vietos rezervavimo ženklas 6">
            <a:extLst>
              <a:ext uri="{FF2B5EF4-FFF2-40B4-BE49-F238E27FC236}">
                <a16:creationId xmlns:a16="http://schemas.microsoft.com/office/drawing/2014/main" id="{2A430143-7014-C26D-B987-C8C97F656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50" y="5564021"/>
            <a:ext cx="10515600" cy="391611"/>
          </a:xfrm>
        </p:spPr>
        <p:txBody>
          <a:bodyPr>
            <a:normAutofit lnSpcReduction="10000"/>
          </a:bodyPr>
          <a:lstStyle/>
          <a:p>
            <a:r>
              <a:rPr lang="en-GB" dirty="0">
                <a:hlinkClick r:id="rId2"/>
              </a:rPr>
              <a:t>https://geografija6-8.mkp.emokykla.lt/lt/mo/zinynas/zemelapiai/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1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DD4E307-D785-78F2-B3E4-1E8758F4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69" y="3911659"/>
            <a:ext cx="6384500" cy="9019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5200" dirty="0"/>
              <a:t>MITYBOS GRANDINĖ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57D57B1-8DF4-98E4-2AF5-414F547C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289" y="130563"/>
            <a:ext cx="2325397" cy="6596874"/>
          </a:xfrm>
          <a:prstGeom prst="rect">
            <a:avLst/>
          </a:prstGeom>
        </p:spPr>
      </p:pic>
      <p:sp>
        <p:nvSpPr>
          <p:cNvPr id="5" name="Pavadinimas 1">
            <a:extLst>
              <a:ext uri="{FF2B5EF4-FFF2-40B4-BE49-F238E27FC236}">
                <a16:creationId xmlns:a16="http://schemas.microsoft.com/office/drawing/2014/main" id="{64CEFC8F-B11F-6582-E179-DCE6766132F7}"/>
              </a:ext>
            </a:extLst>
          </p:cNvPr>
          <p:cNvSpPr txBox="1">
            <a:spLocks/>
          </p:cNvSpPr>
          <p:nvPr/>
        </p:nvSpPr>
        <p:spPr>
          <a:xfrm>
            <a:off x="841247" y="5185610"/>
            <a:ext cx="7689141" cy="9019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5200" dirty="0"/>
              <a:t>_ _ _ _ _ _ _  G_ _ _ _ _ _ _</a:t>
            </a:r>
            <a:endParaRPr lang="en-US" sz="5200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EA0F067-868C-CF31-7FEA-DB065A2E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86" y="208102"/>
            <a:ext cx="5898023" cy="3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127</Words>
  <Application>Microsoft Office PowerPoint</Application>
  <PresentationFormat>Plačiaekranė</PresentationFormat>
  <Paragraphs>25</Paragraphs>
  <Slides>15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„Office“ tema</vt:lpstr>
      <vt:lpstr>2 kl. kurso kartojimas</vt:lpstr>
      <vt:lpstr>„PowerPoint“ pateiktis</vt:lpstr>
      <vt:lpstr>https://wordwall.net/resource/54099285</vt:lpstr>
      <vt:lpstr>Ar gali parodyti, kur ir kokios yra Baltijos valstybės. </vt:lpstr>
      <vt:lpstr>Kaip galima pavadinti juos? </vt:lpstr>
      <vt:lpstr>Lietuvos valstybiniai simboliai</vt:lpstr>
      <vt:lpstr>https://learningapps.org/display?v=p9ptzh2i320</vt:lpstr>
      <vt:lpstr>Parodyk, kokias žinai Lietuvoje upes, ežerus, miestus. </vt:lpstr>
      <vt:lpstr>MITYBOS GRANDINĖ</vt:lpstr>
      <vt:lpstr>„PowerPoint“ pateiktis</vt:lpstr>
      <vt:lpstr>Kas bendro tarp šių visų daiktų? </vt:lpstr>
      <vt:lpstr>https://www.youtube.com/watch?v=rcGxOabHVr8 https://wordwall.net/resource/630005</vt:lpstr>
      <vt:lpstr>„PowerPoint“ pateiktis</vt:lpstr>
      <vt:lpstr>Pavasario ženklai</vt:lpstr>
      <vt:lpstr>Ką dar išmokai antroje klasėje?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kl. kurso kartojimas</dc:title>
  <dc:creator>vilma vaskeviciene</dc:creator>
  <cp:lastModifiedBy>Vartotojas</cp:lastModifiedBy>
  <cp:revision>7</cp:revision>
  <dcterms:created xsi:type="dcterms:W3CDTF">2023-05-21T08:06:43Z</dcterms:created>
  <dcterms:modified xsi:type="dcterms:W3CDTF">2023-05-22T09:13:56Z</dcterms:modified>
</cp:coreProperties>
</file>