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2" r:id="rId8"/>
    <p:sldId id="261" r:id="rId9"/>
    <p:sldId id="266" r:id="rId10"/>
    <p:sldId id="264" r:id="rId11"/>
    <p:sldId id="265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0B38E-C0EF-4F5D-B0FB-AAD9638522F4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n-GB"/>
        </a:p>
      </dgm:t>
    </dgm:pt>
    <dgm:pt modelId="{A7EE53E9-726B-4DE2-A0C7-068FC1EEFE53}">
      <dgm:prSet phldrT="[Tekstas]" custT="1"/>
      <dgm:spPr/>
      <dgm:t>
        <a:bodyPr/>
        <a:lstStyle/>
        <a:p>
          <a:r>
            <a:rPr lang="lt-LT" sz="4000" dirty="0">
              <a:latin typeface="Amasis MT Pro" panose="02040504050005020304" pitchFamily="18" charset="0"/>
            </a:rPr>
            <a:t>Kodėl gyvūnai prisitaiko prie aplinkos?</a:t>
          </a:r>
          <a:endParaRPr lang="en-GB" sz="4000" dirty="0">
            <a:latin typeface="Amasis MT Pro" panose="02040504050005020304" pitchFamily="18" charset="0"/>
          </a:endParaRPr>
        </a:p>
      </dgm:t>
    </dgm:pt>
    <dgm:pt modelId="{5214C72F-DA95-48C5-960D-551FA971D24B}" type="parTrans" cxnId="{BE2450A5-0C8D-4604-82FC-252B182AAEDB}">
      <dgm:prSet/>
      <dgm:spPr/>
      <dgm:t>
        <a:bodyPr/>
        <a:lstStyle/>
        <a:p>
          <a:endParaRPr lang="en-GB"/>
        </a:p>
      </dgm:t>
    </dgm:pt>
    <dgm:pt modelId="{BA161149-437F-4628-8E0B-838F8EE14064}" type="sibTrans" cxnId="{BE2450A5-0C8D-4604-82FC-252B182AAEDB}">
      <dgm:prSet/>
      <dgm:spPr/>
      <dgm:t>
        <a:bodyPr/>
        <a:lstStyle/>
        <a:p>
          <a:endParaRPr lang="en-GB"/>
        </a:p>
      </dgm:t>
    </dgm:pt>
    <dgm:pt modelId="{2C3F935B-0E88-4CA3-A96F-DEB020FFF685}">
      <dgm:prSet phldrT="[Tekstas]" custT="1"/>
      <dgm:spPr/>
      <dgm:t>
        <a:bodyPr/>
        <a:lstStyle/>
        <a:p>
          <a:r>
            <a:rPr lang="lt-LT" sz="2400" dirty="0">
              <a:latin typeface="Amasis MT Pro" panose="02040504050005020304" pitchFamily="18" charset="0"/>
            </a:rPr>
            <a:t>Kad  jų nepastebėtų plėšrūnai</a:t>
          </a:r>
          <a:endParaRPr lang="en-GB" sz="2400" dirty="0">
            <a:latin typeface="Amasis MT Pro" panose="02040504050005020304" pitchFamily="18" charset="0"/>
          </a:endParaRPr>
        </a:p>
      </dgm:t>
    </dgm:pt>
    <dgm:pt modelId="{943D558B-4B34-4C59-B5E6-4A764C41D120}" type="parTrans" cxnId="{55EBDB86-A8EE-4D4E-A29D-3345EE8A890A}">
      <dgm:prSet/>
      <dgm:spPr/>
      <dgm:t>
        <a:bodyPr/>
        <a:lstStyle/>
        <a:p>
          <a:endParaRPr lang="en-GB"/>
        </a:p>
      </dgm:t>
    </dgm:pt>
    <dgm:pt modelId="{97F7B537-3D4A-454E-8FF6-94755722C9F0}" type="sibTrans" cxnId="{55EBDB86-A8EE-4D4E-A29D-3345EE8A890A}">
      <dgm:prSet/>
      <dgm:spPr/>
      <dgm:t>
        <a:bodyPr/>
        <a:lstStyle/>
        <a:p>
          <a:endParaRPr lang="en-GB"/>
        </a:p>
      </dgm:t>
    </dgm:pt>
    <dgm:pt modelId="{4391D454-5F52-4829-8C68-74232CC49BE2}">
      <dgm:prSet phldrT="[Tekstas]" custT="1"/>
      <dgm:spPr/>
      <dgm:t>
        <a:bodyPr/>
        <a:lstStyle/>
        <a:p>
          <a:r>
            <a:rPr lang="lt-LT" sz="2400" dirty="0">
              <a:latin typeface="Amasis MT Pro" panose="02040504050005020304" pitchFamily="18" charset="0"/>
            </a:rPr>
            <a:t>Kad galėtų maskuotis ir taip medžioti/ ėsti nepastebėti</a:t>
          </a:r>
          <a:endParaRPr lang="en-GB" sz="2400" dirty="0">
            <a:latin typeface="Amasis MT Pro" panose="02040504050005020304" pitchFamily="18" charset="0"/>
          </a:endParaRPr>
        </a:p>
      </dgm:t>
    </dgm:pt>
    <dgm:pt modelId="{10692F31-ECA9-41AD-8E10-FD4D42CEF081}" type="parTrans" cxnId="{343C57B9-5E6C-4E0A-9402-FD160E2514AA}">
      <dgm:prSet/>
      <dgm:spPr/>
      <dgm:t>
        <a:bodyPr/>
        <a:lstStyle/>
        <a:p>
          <a:endParaRPr lang="en-GB"/>
        </a:p>
      </dgm:t>
    </dgm:pt>
    <dgm:pt modelId="{66A1D23E-7123-4604-8A49-FD4368FCF58A}" type="sibTrans" cxnId="{343C57B9-5E6C-4E0A-9402-FD160E2514AA}">
      <dgm:prSet/>
      <dgm:spPr/>
      <dgm:t>
        <a:bodyPr/>
        <a:lstStyle/>
        <a:p>
          <a:endParaRPr lang="en-GB"/>
        </a:p>
      </dgm:t>
    </dgm:pt>
    <dgm:pt modelId="{4D4827D6-A374-46B9-BB80-565FFA567993}">
      <dgm:prSet phldrT="[Tekstas]" custT="1"/>
      <dgm:spPr/>
      <dgm:t>
        <a:bodyPr/>
        <a:lstStyle/>
        <a:p>
          <a:r>
            <a:rPr lang="lt-LT" sz="2400" dirty="0">
              <a:latin typeface="Amasis MT Pro" panose="02040504050005020304" pitchFamily="18" charset="0"/>
            </a:rPr>
            <a:t>Kad išgyventų prie esamų gamtos sąlygų</a:t>
          </a:r>
          <a:endParaRPr lang="en-GB" sz="2400" dirty="0">
            <a:latin typeface="Amasis MT Pro" panose="02040504050005020304" pitchFamily="18" charset="0"/>
          </a:endParaRPr>
        </a:p>
      </dgm:t>
    </dgm:pt>
    <dgm:pt modelId="{F406DE74-55BF-43E7-ACC0-01F2FBE267E6}" type="parTrans" cxnId="{93812723-71A0-4D4B-99A8-323189EFC98C}">
      <dgm:prSet/>
      <dgm:spPr/>
      <dgm:t>
        <a:bodyPr/>
        <a:lstStyle/>
        <a:p>
          <a:endParaRPr lang="en-GB"/>
        </a:p>
      </dgm:t>
    </dgm:pt>
    <dgm:pt modelId="{87DE1CB4-5637-4DBC-9502-A03597472B87}" type="sibTrans" cxnId="{93812723-71A0-4D4B-99A8-323189EFC98C}">
      <dgm:prSet/>
      <dgm:spPr/>
      <dgm:t>
        <a:bodyPr/>
        <a:lstStyle/>
        <a:p>
          <a:endParaRPr lang="en-GB"/>
        </a:p>
      </dgm:t>
    </dgm:pt>
    <dgm:pt modelId="{5D3E5CA9-815E-4850-80EC-736B4E521292}" type="pres">
      <dgm:prSet presAssocID="{41C0B38E-C0EF-4F5D-B0FB-AAD9638522F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108AE3F-29B4-4D64-870B-7F4F331939BC}" type="pres">
      <dgm:prSet presAssocID="{A7EE53E9-726B-4DE2-A0C7-068FC1EEFE53}" presName="root1" presStyleCnt="0"/>
      <dgm:spPr/>
    </dgm:pt>
    <dgm:pt modelId="{1AC1C466-C5A7-4FFE-9B98-2BE5355A7E13}" type="pres">
      <dgm:prSet presAssocID="{A7EE53E9-726B-4DE2-A0C7-068FC1EEFE53}" presName="LevelOneTextNode" presStyleLbl="node0" presStyleIdx="0" presStyleCnt="1" custAng="5400000" custScaleX="252685" custScaleY="95911" custLinFactX="73931" custLinFactNeighborX="100000" custLinFactNeighborY="-48516">
        <dgm:presLayoutVars>
          <dgm:chPref val="3"/>
        </dgm:presLayoutVars>
      </dgm:prSet>
      <dgm:spPr/>
    </dgm:pt>
    <dgm:pt modelId="{61D3FA41-7A45-48C8-A900-BD44BBD12D51}" type="pres">
      <dgm:prSet presAssocID="{A7EE53E9-726B-4DE2-A0C7-068FC1EEFE53}" presName="level2hierChild" presStyleCnt="0"/>
      <dgm:spPr/>
    </dgm:pt>
    <dgm:pt modelId="{F41E3DAA-1676-4B47-9DFD-F572594B691C}" type="pres">
      <dgm:prSet presAssocID="{943D558B-4B34-4C59-B5E6-4A764C41D120}" presName="conn2-1" presStyleLbl="parChTrans1D2" presStyleIdx="0" presStyleCnt="3"/>
      <dgm:spPr/>
    </dgm:pt>
    <dgm:pt modelId="{3B2A060E-E058-43F9-836D-D51977513668}" type="pres">
      <dgm:prSet presAssocID="{943D558B-4B34-4C59-B5E6-4A764C41D120}" presName="connTx" presStyleLbl="parChTrans1D2" presStyleIdx="0" presStyleCnt="3"/>
      <dgm:spPr/>
    </dgm:pt>
    <dgm:pt modelId="{757B54D8-20B7-4EDF-9404-4AA49C02853E}" type="pres">
      <dgm:prSet presAssocID="{2C3F935B-0E88-4CA3-A96F-DEB020FFF685}" presName="root2" presStyleCnt="0"/>
      <dgm:spPr/>
    </dgm:pt>
    <dgm:pt modelId="{E128FB7D-9FEB-4CF4-8DF0-2D658F7A3A1D}" type="pres">
      <dgm:prSet presAssocID="{2C3F935B-0E88-4CA3-A96F-DEB020FFF685}" presName="LevelTwoTextNode" presStyleLbl="node2" presStyleIdx="0" presStyleCnt="3" custScaleX="101517" custScaleY="159932" custLinFactX="-100000" custLinFactY="174808" custLinFactNeighborX="-140652" custLinFactNeighborY="200000">
        <dgm:presLayoutVars>
          <dgm:chPref val="3"/>
        </dgm:presLayoutVars>
      </dgm:prSet>
      <dgm:spPr/>
    </dgm:pt>
    <dgm:pt modelId="{DA9608DD-02A2-4671-81CD-C4F8B751E40E}" type="pres">
      <dgm:prSet presAssocID="{2C3F935B-0E88-4CA3-A96F-DEB020FFF685}" presName="level3hierChild" presStyleCnt="0"/>
      <dgm:spPr/>
    </dgm:pt>
    <dgm:pt modelId="{89950B82-2A65-4010-AA5D-99DBA527CD01}" type="pres">
      <dgm:prSet presAssocID="{10692F31-ECA9-41AD-8E10-FD4D42CEF081}" presName="conn2-1" presStyleLbl="parChTrans1D2" presStyleIdx="1" presStyleCnt="3"/>
      <dgm:spPr/>
    </dgm:pt>
    <dgm:pt modelId="{18284A88-9F17-4ACD-B107-172BEDB5E22F}" type="pres">
      <dgm:prSet presAssocID="{10692F31-ECA9-41AD-8E10-FD4D42CEF081}" presName="connTx" presStyleLbl="parChTrans1D2" presStyleIdx="1" presStyleCnt="3"/>
      <dgm:spPr/>
    </dgm:pt>
    <dgm:pt modelId="{507D2D46-F8BA-4BF3-BB7B-C78C6E839640}" type="pres">
      <dgm:prSet presAssocID="{4391D454-5F52-4829-8C68-74232CC49BE2}" presName="root2" presStyleCnt="0"/>
      <dgm:spPr/>
    </dgm:pt>
    <dgm:pt modelId="{E081DEF8-BD33-4C0A-A693-2D04E400AF8E}" type="pres">
      <dgm:prSet presAssocID="{4391D454-5F52-4829-8C68-74232CC49BE2}" presName="LevelTwoTextNode" presStyleLbl="node2" presStyleIdx="1" presStyleCnt="3" custScaleX="97406" custScaleY="182654" custLinFactY="100000" custLinFactNeighborX="-40094" custLinFactNeighborY="144260">
        <dgm:presLayoutVars>
          <dgm:chPref val="3"/>
        </dgm:presLayoutVars>
      </dgm:prSet>
      <dgm:spPr/>
    </dgm:pt>
    <dgm:pt modelId="{4EF7A529-59A7-4880-8CDA-113DA920B20A}" type="pres">
      <dgm:prSet presAssocID="{4391D454-5F52-4829-8C68-74232CC49BE2}" presName="level3hierChild" presStyleCnt="0"/>
      <dgm:spPr/>
    </dgm:pt>
    <dgm:pt modelId="{4424458B-CD17-4309-B20E-59A90EE9ACAF}" type="pres">
      <dgm:prSet presAssocID="{F406DE74-55BF-43E7-ACC0-01F2FBE267E6}" presName="conn2-1" presStyleLbl="parChTrans1D2" presStyleIdx="2" presStyleCnt="3"/>
      <dgm:spPr/>
    </dgm:pt>
    <dgm:pt modelId="{12E4BAA8-19D2-423B-8472-6E3B4A3A84F4}" type="pres">
      <dgm:prSet presAssocID="{F406DE74-55BF-43E7-ACC0-01F2FBE267E6}" presName="connTx" presStyleLbl="parChTrans1D2" presStyleIdx="2" presStyleCnt="3"/>
      <dgm:spPr/>
    </dgm:pt>
    <dgm:pt modelId="{75B31068-4883-4F8D-ADB9-8010641B6797}" type="pres">
      <dgm:prSet presAssocID="{4D4827D6-A374-46B9-BB80-565FFA567993}" presName="root2" presStyleCnt="0"/>
      <dgm:spPr/>
    </dgm:pt>
    <dgm:pt modelId="{F6699820-CD73-4467-AC89-3E29EE2810F5}" type="pres">
      <dgm:prSet presAssocID="{4D4827D6-A374-46B9-BB80-565FFA567993}" presName="LevelTwoTextNode" presStyleLbl="node2" presStyleIdx="2" presStyleCnt="3" custScaleX="113726" custScaleY="245156" custLinFactX="50953" custLinFactY="-41367" custLinFactNeighborX="100000" custLinFactNeighborY="-100000">
        <dgm:presLayoutVars>
          <dgm:chPref val="3"/>
        </dgm:presLayoutVars>
      </dgm:prSet>
      <dgm:spPr/>
    </dgm:pt>
    <dgm:pt modelId="{A8CDD7F4-81A9-47B9-A5B4-8DC58DAE875C}" type="pres">
      <dgm:prSet presAssocID="{4D4827D6-A374-46B9-BB80-565FFA567993}" presName="level3hierChild" presStyleCnt="0"/>
      <dgm:spPr/>
    </dgm:pt>
  </dgm:ptLst>
  <dgm:cxnLst>
    <dgm:cxn modelId="{D208DB02-BA10-4834-9991-93C1FA0AE060}" type="presOf" srcId="{F406DE74-55BF-43E7-ACC0-01F2FBE267E6}" destId="{4424458B-CD17-4309-B20E-59A90EE9ACAF}" srcOrd="0" destOrd="0" presId="urn:microsoft.com/office/officeart/2008/layout/HorizontalMultiLevelHierarchy"/>
    <dgm:cxn modelId="{F819FF1E-C91D-4E5C-BC09-26B1F12C85E8}" type="presOf" srcId="{943D558B-4B34-4C59-B5E6-4A764C41D120}" destId="{F41E3DAA-1676-4B47-9DFD-F572594B691C}" srcOrd="0" destOrd="0" presId="urn:microsoft.com/office/officeart/2008/layout/HorizontalMultiLevelHierarchy"/>
    <dgm:cxn modelId="{93812723-71A0-4D4B-99A8-323189EFC98C}" srcId="{A7EE53E9-726B-4DE2-A0C7-068FC1EEFE53}" destId="{4D4827D6-A374-46B9-BB80-565FFA567993}" srcOrd="2" destOrd="0" parTransId="{F406DE74-55BF-43E7-ACC0-01F2FBE267E6}" sibTransId="{87DE1CB4-5637-4DBC-9502-A03597472B87}"/>
    <dgm:cxn modelId="{96C4912C-F02C-48F8-8F3F-D4C7CE5D815D}" type="presOf" srcId="{10692F31-ECA9-41AD-8E10-FD4D42CEF081}" destId="{89950B82-2A65-4010-AA5D-99DBA527CD01}" srcOrd="0" destOrd="0" presId="urn:microsoft.com/office/officeart/2008/layout/HorizontalMultiLevelHierarchy"/>
    <dgm:cxn modelId="{608F7D30-05CC-490D-80DE-675FB78CD9E0}" type="presOf" srcId="{F406DE74-55BF-43E7-ACC0-01F2FBE267E6}" destId="{12E4BAA8-19D2-423B-8472-6E3B4A3A84F4}" srcOrd="1" destOrd="0" presId="urn:microsoft.com/office/officeart/2008/layout/HorizontalMultiLevelHierarchy"/>
    <dgm:cxn modelId="{1BE3BE36-9873-45FC-9029-01B9410CDD4D}" type="presOf" srcId="{10692F31-ECA9-41AD-8E10-FD4D42CEF081}" destId="{18284A88-9F17-4ACD-B107-172BEDB5E22F}" srcOrd="1" destOrd="0" presId="urn:microsoft.com/office/officeart/2008/layout/HorizontalMultiLevelHierarchy"/>
    <dgm:cxn modelId="{9F027B6A-A628-49EE-BD77-B15075B5CC47}" type="presOf" srcId="{4391D454-5F52-4829-8C68-74232CC49BE2}" destId="{E081DEF8-BD33-4C0A-A693-2D04E400AF8E}" srcOrd="0" destOrd="0" presId="urn:microsoft.com/office/officeart/2008/layout/HorizontalMultiLevelHierarchy"/>
    <dgm:cxn modelId="{30BE356E-786E-42B0-AEE5-3D31606CBE24}" type="presOf" srcId="{41C0B38E-C0EF-4F5D-B0FB-AAD9638522F4}" destId="{5D3E5CA9-815E-4850-80EC-736B4E521292}" srcOrd="0" destOrd="0" presId="urn:microsoft.com/office/officeart/2008/layout/HorizontalMultiLevelHierarchy"/>
    <dgm:cxn modelId="{B3268C7B-F4C3-41B0-BF0B-D930C371522D}" type="presOf" srcId="{943D558B-4B34-4C59-B5E6-4A764C41D120}" destId="{3B2A060E-E058-43F9-836D-D51977513668}" srcOrd="1" destOrd="0" presId="urn:microsoft.com/office/officeart/2008/layout/HorizontalMultiLevelHierarchy"/>
    <dgm:cxn modelId="{E14FCB82-61CD-49EF-8147-F189EB5C2320}" type="presOf" srcId="{2C3F935B-0E88-4CA3-A96F-DEB020FFF685}" destId="{E128FB7D-9FEB-4CF4-8DF0-2D658F7A3A1D}" srcOrd="0" destOrd="0" presId="urn:microsoft.com/office/officeart/2008/layout/HorizontalMultiLevelHierarchy"/>
    <dgm:cxn modelId="{55EBDB86-A8EE-4D4E-A29D-3345EE8A890A}" srcId="{A7EE53E9-726B-4DE2-A0C7-068FC1EEFE53}" destId="{2C3F935B-0E88-4CA3-A96F-DEB020FFF685}" srcOrd="0" destOrd="0" parTransId="{943D558B-4B34-4C59-B5E6-4A764C41D120}" sibTransId="{97F7B537-3D4A-454E-8FF6-94755722C9F0}"/>
    <dgm:cxn modelId="{BE2450A5-0C8D-4604-82FC-252B182AAEDB}" srcId="{41C0B38E-C0EF-4F5D-B0FB-AAD9638522F4}" destId="{A7EE53E9-726B-4DE2-A0C7-068FC1EEFE53}" srcOrd="0" destOrd="0" parTransId="{5214C72F-DA95-48C5-960D-551FA971D24B}" sibTransId="{BA161149-437F-4628-8E0B-838F8EE14064}"/>
    <dgm:cxn modelId="{343C57B9-5E6C-4E0A-9402-FD160E2514AA}" srcId="{A7EE53E9-726B-4DE2-A0C7-068FC1EEFE53}" destId="{4391D454-5F52-4829-8C68-74232CC49BE2}" srcOrd="1" destOrd="0" parTransId="{10692F31-ECA9-41AD-8E10-FD4D42CEF081}" sibTransId="{66A1D23E-7123-4604-8A49-FD4368FCF58A}"/>
    <dgm:cxn modelId="{714E57E1-9018-4CB4-A701-EFA4D4BFE252}" type="presOf" srcId="{4D4827D6-A374-46B9-BB80-565FFA567993}" destId="{F6699820-CD73-4467-AC89-3E29EE2810F5}" srcOrd="0" destOrd="0" presId="urn:microsoft.com/office/officeart/2008/layout/HorizontalMultiLevelHierarchy"/>
    <dgm:cxn modelId="{27E044E4-6BCC-4D7C-9C02-B4A6F84F5B4C}" type="presOf" srcId="{A7EE53E9-726B-4DE2-A0C7-068FC1EEFE53}" destId="{1AC1C466-C5A7-4FFE-9B98-2BE5355A7E13}" srcOrd="0" destOrd="0" presId="urn:microsoft.com/office/officeart/2008/layout/HorizontalMultiLevelHierarchy"/>
    <dgm:cxn modelId="{331EC1D0-26D9-4094-BF98-69388DBA41B9}" type="presParOf" srcId="{5D3E5CA9-815E-4850-80EC-736B4E521292}" destId="{1108AE3F-29B4-4D64-870B-7F4F331939BC}" srcOrd="0" destOrd="0" presId="urn:microsoft.com/office/officeart/2008/layout/HorizontalMultiLevelHierarchy"/>
    <dgm:cxn modelId="{CDA24A63-6087-4FCC-A40B-6A6B2D3940CE}" type="presParOf" srcId="{1108AE3F-29B4-4D64-870B-7F4F331939BC}" destId="{1AC1C466-C5A7-4FFE-9B98-2BE5355A7E13}" srcOrd="0" destOrd="0" presId="urn:microsoft.com/office/officeart/2008/layout/HorizontalMultiLevelHierarchy"/>
    <dgm:cxn modelId="{C0B25EEC-1AE9-4F85-A4B5-88DFD4F385BF}" type="presParOf" srcId="{1108AE3F-29B4-4D64-870B-7F4F331939BC}" destId="{61D3FA41-7A45-48C8-A900-BD44BBD12D51}" srcOrd="1" destOrd="0" presId="urn:microsoft.com/office/officeart/2008/layout/HorizontalMultiLevelHierarchy"/>
    <dgm:cxn modelId="{A8B1A4E2-9A49-4AC5-B853-6BB2641A3FF2}" type="presParOf" srcId="{61D3FA41-7A45-48C8-A900-BD44BBD12D51}" destId="{F41E3DAA-1676-4B47-9DFD-F572594B691C}" srcOrd="0" destOrd="0" presId="urn:microsoft.com/office/officeart/2008/layout/HorizontalMultiLevelHierarchy"/>
    <dgm:cxn modelId="{765CA63B-4340-4DCB-A930-8AF1B697C3CC}" type="presParOf" srcId="{F41E3DAA-1676-4B47-9DFD-F572594B691C}" destId="{3B2A060E-E058-43F9-836D-D51977513668}" srcOrd="0" destOrd="0" presId="urn:microsoft.com/office/officeart/2008/layout/HorizontalMultiLevelHierarchy"/>
    <dgm:cxn modelId="{111A22DC-B3A9-4E04-9CD0-26400163771D}" type="presParOf" srcId="{61D3FA41-7A45-48C8-A900-BD44BBD12D51}" destId="{757B54D8-20B7-4EDF-9404-4AA49C02853E}" srcOrd="1" destOrd="0" presId="urn:microsoft.com/office/officeart/2008/layout/HorizontalMultiLevelHierarchy"/>
    <dgm:cxn modelId="{CCDEE64C-7D2E-4874-9D16-F09CECC04286}" type="presParOf" srcId="{757B54D8-20B7-4EDF-9404-4AA49C02853E}" destId="{E128FB7D-9FEB-4CF4-8DF0-2D658F7A3A1D}" srcOrd="0" destOrd="0" presId="urn:microsoft.com/office/officeart/2008/layout/HorizontalMultiLevelHierarchy"/>
    <dgm:cxn modelId="{2DF92402-37C5-4E3B-9E81-501F635F4FF9}" type="presParOf" srcId="{757B54D8-20B7-4EDF-9404-4AA49C02853E}" destId="{DA9608DD-02A2-4671-81CD-C4F8B751E40E}" srcOrd="1" destOrd="0" presId="urn:microsoft.com/office/officeart/2008/layout/HorizontalMultiLevelHierarchy"/>
    <dgm:cxn modelId="{BA969E7A-67DF-43E2-9375-AB8540A409A2}" type="presParOf" srcId="{61D3FA41-7A45-48C8-A900-BD44BBD12D51}" destId="{89950B82-2A65-4010-AA5D-99DBA527CD01}" srcOrd="2" destOrd="0" presId="urn:microsoft.com/office/officeart/2008/layout/HorizontalMultiLevelHierarchy"/>
    <dgm:cxn modelId="{2625B32B-2971-46EB-A50C-A214C915A469}" type="presParOf" srcId="{89950B82-2A65-4010-AA5D-99DBA527CD01}" destId="{18284A88-9F17-4ACD-B107-172BEDB5E22F}" srcOrd="0" destOrd="0" presId="urn:microsoft.com/office/officeart/2008/layout/HorizontalMultiLevelHierarchy"/>
    <dgm:cxn modelId="{45D01892-9B3E-493B-8486-1AB10315F692}" type="presParOf" srcId="{61D3FA41-7A45-48C8-A900-BD44BBD12D51}" destId="{507D2D46-F8BA-4BF3-BB7B-C78C6E839640}" srcOrd="3" destOrd="0" presId="urn:microsoft.com/office/officeart/2008/layout/HorizontalMultiLevelHierarchy"/>
    <dgm:cxn modelId="{7DCCA3BD-4F03-401A-9DAE-9449028DEA69}" type="presParOf" srcId="{507D2D46-F8BA-4BF3-BB7B-C78C6E839640}" destId="{E081DEF8-BD33-4C0A-A693-2D04E400AF8E}" srcOrd="0" destOrd="0" presId="urn:microsoft.com/office/officeart/2008/layout/HorizontalMultiLevelHierarchy"/>
    <dgm:cxn modelId="{927241AC-D5E6-44D4-BDC8-A6FA4F7662C2}" type="presParOf" srcId="{507D2D46-F8BA-4BF3-BB7B-C78C6E839640}" destId="{4EF7A529-59A7-4880-8CDA-113DA920B20A}" srcOrd="1" destOrd="0" presId="urn:microsoft.com/office/officeart/2008/layout/HorizontalMultiLevelHierarchy"/>
    <dgm:cxn modelId="{1991116C-EF6B-4FF2-AB76-22E9864F62B4}" type="presParOf" srcId="{61D3FA41-7A45-48C8-A900-BD44BBD12D51}" destId="{4424458B-CD17-4309-B20E-59A90EE9ACAF}" srcOrd="4" destOrd="0" presId="urn:microsoft.com/office/officeart/2008/layout/HorizontalMultiLevelHierarchy"/>
    <dgm:cxn modelId="{5640ECD1-3FE2-49AE-BA21-83723E21FCC7}" type="presParOf" srcId="{4424458B-CD17-4309-B20E-59A90EE9ACAF}" destId="{12E4BAA8-19D2-423B-8472-6E3B4A3A84F4}" srcOrd="0" destOrd="0" presId="urn:microsoft.com/office/officeart/2008/layout/HorizontalMultiLevelHierarchy"/>
    <dgm:cxn modelId="{E44A00C3-088C-4099-837F-4B918F977404}" type="presParOf" srcId="{61D3FA41-7A45-48C8-A900-BD44BBD12D51}" destId="{75B31068-4883-4F8D-ADB9-8010641B6797}" srcOrd="5" destOrd="0" presId="urn:microsoft.com/office/officeart/2008/layout/HorizontalMultiLevelHierarchy"/>
    <dgm:cxn modelId="{65FD81E0-9B37-4340-B9C5-3A4FBBE1C82E}" type="presParOf" srcId="{75B31068-4883-4F8D-ADB9-8010641B6797}" destId="{F6699820-CD73-4467-AC89-3E29EE2810F5}" srcOrd="0" destOrd="0" presId="urn:microsoft.com/office/officeart/2008/layout/HorizontalMultiLevelHierarchy"/>
    <dgm:cxn modelId="{69353DC9-D46F-4C15-9DC0-681537726304}" type="presParOf" srcId="{75B31068-4883-4F8D-ADB9-8010641B6797}" destId="{A8CDD7F4-81A9-47B9-A5B4-8DC58DAE875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A8EAD7-A9F3-428C-AE1E-5A814FB9E740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</dgm:pt>
    <dgm:pt modelId="{07B39343-31CB-4F04-ADDF-387166659254}">
      <dgm:prSet phldrT="[Tekstas]" custT="1"/>
      <dgm:spPr/>
      <dgm:t>
        <a:bodyPr/>
        <a:lstStyle/>
        <a:p>
          <a:r>
            <a:rPr lang="lt-LT" sz="3200" kern="1200" dirty="0">
              <a:solidFill>
                <a:srgbClr val="FFFFFF"/>
              </a:solidFill>
              <a:latin typeface="Amasis MT Pro" panose="02040504050005020304" pitchFamily="18" charset="0"/>
              <a:ea typeface="+mn-ea"/>
              <a:cs typeface="+mn-cs"/>
            </a:rPr>
            <a:t>Spygliai, vandens kaupimas</a:t>
          </a:r>
        </a:p>
        <a:p>
          <a:endParaRPr lang="lt-LT" sz="2400" kern="1200" dirty="0"/>
        </a:p>
        <a:p>
          <a:r>
            <a:rPr lang="lt-LT" sz="1600" kern="1200" dirty="0">
              <a:latin typeface="Amasis MT Pro" panose="02040504050005020304" pitchFamily="18" charset="0"/>
              <a:ea typeface="+mn-ea"/>
              <a:cs typeface="+mn-cs"/>
            </a:rPr>
            <a:t>Kaktusai kaupia drėgmę, todėl neturi lapų, pro kuriuos ją garintų</a:t>
          </a:r>
          <a:endParaRPr lang="en-GB" sz="1600" kern="1200" dirty="0">
            <a:latin typeface="Amasis MT Pro" panose="02040504050005020304" pitchFamily="18" charset="0"/>
            <a:ea typeface="+mn-ea"/>
            <a:cs typeface="+mn-cs"/>
          </a:endParaRPr>
        </a:p>
      </dgm:t>
    </dgm:pt>
    <dgm:pt modelId="{E5BD48AC-9775-4B0C-A26B-7CE47D37AB4C}" type="parTrans" cxnId="{E353FB7F-1ED4-4568-9C92-0A89E2E414EA}">
      <dgm:prSet/>
      <dgm:spPr/>
      <dgm:t>
        <a:bodyPr/>
        <a:lstStyle/>
        <a:p>
          <a:endParaRPr lang="en-GB"/>
        </a:p>
      </dgm:t>
    </dgm:pt>
    <dgm:pt modelId="{3B6A1D02-9F65-4BAE-850D-C7878FE190B7}" type="sibTrans" cxnId="{E353FB7F-1ED4-4568-9C92-0A89E2E414EA}">
      <dgm:prSet/>
      <dgm:spPr/>
      <dgm:t>
        <a:bodyPr/>
        <a:lstStyle/>
        <a:p>
          <a:endParaRPr lang="en-GB"/>
        </a:p>
      </dgm:t>
    </dgm:pt>
    <dgm:pt modelId="{D22DDD80-4D8C-46CE-8641-44A4C3B37A64}">
      <dgm:prSet phldrT="[Tekstas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200" kern="1200" dirty="0">
              <a:solidFill>
                <a:srgbClr val="FFFFFF"/>
              </a:solidFill>
              <a:latin typeface="Amasis MT Pro" panose="02040504050005020304" pitchFamily="18" charset="0"/>
              <a:ea typeface="+mn-ea"/>
              <a:cs typeface="+mn-cs"/>
            </a:rPr>
            <a:t>Dideli lapai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000" kern="1200" dirty="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000" kern="1200" dirty="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000" kern="1200" dirty="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>
              <a:latin typeface="Amasis MT Pro" panose="02040504050005020304" pitchFamily="18" charset="0"/>
            </a:rPr>
            <a:t>Džiunglių augalų lapai dideli, kadangi augalų auga daug, jie uždengia vieni kitiems šviesą, todėl turi kovoti dėl saulės. </a:t>
          </a:r>
          <a:endParaRPr lang="en-GB" sz="1600" kern="1200" dirty="0">
            <a:latin typeface="Amasis MT Pro" panose="02040504050005020304" pitchFamily="18" charset="0"/>
          </a:endParaRPr>
        </a:p>
      </dgm:t>
    </dgm:pt>
    <dgm:pt modelId="{B4A095E8-B007-4F96-B99C-7FB8DF57CEF6}" type="parTrans" cxnId="{DC42A8C3-0572-45F4-A4F9-672AFC91A99C}">
      <dgm:prSet/>
      <dgm:spPr/>
      <dgm:t>
        <a:bodyPr/>
        <a:lstStyle/>
        <a:p>
          <a:endParaRPr lang="en-GB"/>
        </a:p>
      </dgm:t>
    </dgm:pt>
    <dgm:pt modelId="{5C7B8BD6-4669-4731-A80A-A1D193D3FD3E}" type="sibTrans" cxnId="{DC42A8C3-0572-45F4-A4F9-672AFC91A99C}">
      <dgm:prSet/>
      <dgm:spPr/>
      <dgm:t>
        <a:bodyPr/>
        <a:lstStyle/>
        <a:p>
          <a:endParaRPr lang="en-GB"/>
        </a:p>
      </dgm:t>
    </dgm:pt>
    <dgm:pt modelId="{D640AEA6-C406-45ED-B2E2-897236E64901}">
      <dgm:prSet phldrT="[Tekstas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200" kern="1200" dirty="0">
              <a:solidFill>
                <a:srgbClr val="FFFFFF"/>
              </a:solidFill>
              <a:latin typeface="Amasis MT Pro" panose="02040504050005020304" pitchFamily="18" charset="0"/>
              <a:ea typeface="+mn-ea"/>
              <a:cs typeface="+mn-cs"/>
            </a:rPr>
            <a:t>Lapų numetimas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700" kern="1200" dirty="0"/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>
              <a:latin typeface="Amasis MT Pro" panose="02040504050005020304" pitchFamily="18" charset="0"/>
              <a:ea typeface="+mn-ea"/>
              <a:cs typeface="+mn-cs"/>
            </a:rPr>
            <a:t>Atėjus šalčiams, sumažėjus saulės šviesai- medžiai numeta lapus. Šiltuose kraštuose medžiai lapų nemeta, nes ten šilta ir šviesu ištisus metus. </a:t>
          </a:r>
          <a:endParaRPr lang="en-GB" sz="1600" kern="1200" dirty="0">
            <a:latin typeface="Amasis MT Pro" panose="02040504050005020304" pitchFamily="18" charset="0"/>
            <a:ea typeface="+mn-ea"/>
            <a:cs typeface="+mn-cs"/>
          </a:endParaRPr>
        </a:p>
      </dgm:t>
    </dgm:pt>
    <dgm:pt modelId="{8D36AE32-ABCE-4C60-9ABB-66D3DC9A0694}" type="parTrans" cxnId="{FEDBE7B2-8562-4DFF-9499-CA716034E009}">
      <dgm:prSet/>
      <dgm:spPr/>
      <dgm:t>
        <a:bodyPr/>
        <a:lstStyle/>
        <a:p>
          <a:endParaRPr lang="en-GB"/>
        </a:p>
      </dgm:t>
    </dgm:pt>
    <dgm:pt modelId="{02C96488-3C32-4A87-855F-C1264A7C474F}" type="sibTrans" cxnId="{FEDBE7B2-8562-4DFF-9499-CA716034E009}">
      <dgm:prSet/>
      <dgm:spPr/>
      <dgm:t>
        <a:bodyPr/>
        <a:lstStyle/>
        <a:p>
          <a:endParaRPr lang="en-GB"/>
        </a:p>
      </dgm:t>
    </dgm:pt>
    <dgm:pt modelId="{A40C9686-F80D-452A-A642-6AE76CBCCA48}">
      <dgm:prSet phldrT="[Tekstas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>
              <a:solidFill>
                <a:srgbClr val="FFFFFF"/>
              </a:solidFill>
              <a:latin typeface="Amasis MT Pro" panose="02040504050005020304" pitchFamily="18" charset="0"/>
              <a:ea typeface="+mn-ea"/>
              <a:cs typeface="+mn-cs"/>
            </a:rPr>
            <a:t>Vabzdžiaėdžiai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 dirty="0">
            <a:latin typeface="Amasis MT Pro" panose="02040504050005020304" pitchFamily="18" charset="0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 dirty="0">
            <a:latin typeface="Amasis MT Pro" panose="02040504050005020304" pitchFamily="18" charset="0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 dirty="0">
            <a:latin typeface="Amasis MT Pro" panose="02040504050005020304" pitchFamily="18" charset="0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 dirty="0">
            <a:latin typeface="Amasis MT Pro" panose="02040504050005020304" pitchFamily="18" charset="0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 dirty="0">
            <a:latin typeface="Amasis MT Pro" panose="02040504050005020304" pitchFamily="18" charset="0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>
              <a:latin typeface="Amasis MT Pro" panose="02040504050005020304" pitchFamily="18" charset="0"/>
              <a:ea typeface="+mn-ea"/>
              <a:cs typeface="+mn-cs"/>
            </a:rPr>
            <a:t>Neturint pakankamai maisto, augant pelkėse- tampa vabzdžiaėdžiais. </a:t>
          </a:r>
          <a:endParaRPr lang="en-GB" sz="1600" kern="1200" dirty="0">
            <a:latin typeface="Amasis MT Pro" panose="02040504050005020304" pitchFamily="18" charset="0"/>
            <a:ea typeface="+mn-ea"/>
            <a:cs typeface="+mn-cs"/>
          </a:endParaRPr>
        </a:p>
      </dgm:t>
    </dgm:pt>
    <dgm:pt modelId="{363D05E8-8268-4B8F-91FE-FE49B4368D5A}" type="parTrans" cxnId="{08366375-C69B-4A7E-B5F9-A270A614A49C}">
      <dgm:prSet/>
      <dgm:spPr/>
      <dgm:t>
        <a:bodyPr/>
        <a:lstStyle/>
        <a:p>
          <a:endParaRPr lang="en-GB"/>
        </a:p>
      </dgm:t>
    </dgm:pt>
    <dgm:pt modelId="{B78F2281-E266-4890-88EA-674D094EBA65}" type="sibTrans" cxnId="{08366375-C69B-4A7E-B5F9-A270A614A49C}">
      <dgm:prSet/>
      <dgm:spPr/>
      <dgm:t>
        <a:bodyPr/>
        <a:lstStyle/>
        <a:p>
          <a:endParaRPr lang="en-GB"/>
        </a:p>
      </dgm:t>
    </dgm:pt>
    <dgm:pt modelId="{CC3B0826-1A6A-402A-9C77-D8C75D53E706}" type="pres">
      <dgm:prSet presAssocID="{D2A8EAD7-A9F3-428C-AE1E-5A814FB9E740}" presName="Name0" presStyleCnt="0">
        <dgm:presLayoutVars>
          <dgm:dir/>
          <dgm:resizeHandles val="exact"/>
        </dgm:presLayoutVars>
      </dgm:prSet>
      <dgm:spPr/>
    </dgm:pt>
    <dgm:pt modelId="{0CDFE52E-590E-4F57-9E0D-A251A0C327AE}" type="pres">
      <dgm:prSet presAssocID="{D2A8EAD7-A9F3-428C-AE1E-5A814FB9E740}" presName="bkgdShp" presStyleLbl="alignAccFollowNode1" presStyleIdx="0" presStyleCnt="1"/>
      <dgm:spPr/>
    </dgm:pt>
    <dgm:pt modelId="{9647420D-A89F-4C3B-B473-AE26968B95CC}" type="pres">
      <dgm:prSet presAssocID="{D2A8EAD7-A9F3-428C-AE1E-5A814FB9E740}" presName="linComp" presStyleCnt="0"/>
      <dgm:spPr/>
    </dgm:pt>
    <dgm:pt modelId="{861531DF-1EFC-49CB-B3DC-CBBABF97A47D}" type="pres">
      <dgm:prSet presAssocID="{07B39343-31CB-4F04-ADDF-387166659254}" presName="compNode" presStyleCnt="0"/>
      <dgm:spPr/>
    </dgm:pt>
    <dgm:pt modelId="{B6FA62EC-808D-4BCF-8360-BD76B05DC0A1}" type="pres">
      <dgm:prSet presAssocID="{07B39343-31CB-4F04-ADDF-387166659254}" presName="node" presStyleLbl="node1" presStyleIdx="0" presStyleCnt="4">
        <dgm:presLayoutVars>
          <dgm:bulletEnabled val="1"/>
        </dgm:presLayoutVars>
      </dgm:prSet>
      <dgm:spPr/>
    </dgm:pt>
    <dgm:pt modelId="{308896CF-C5B4-4F4A-B47B-B88D603529AE}" type="pres">
      <dgm:prSet presAssocID="{07B39343-31CB-4F04-ADDF-387166659254}" presName="invisiNode" presStyleLbl="node1" presStyleIdx="0" presStyleCnt="4"/>
      <dgm:spPr/>
    </dgm:pt>
    <dgm:pt modelId="{11665275-180F-4645-B571-872EE31C3880}" type="pres">
      <dgm:prSet presAssocID="{07B39343-31CB-4F04-ADDF-387166659254}" presName="imagNode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35000" b="-35000"/>
          </a:stretch>
        </a:blipFill>
      </dgm:spPr>
    </dgm:pt>
    <dgm:pt modelId="{721C5637-6443-4946-AA28-1B8762C66D4D}" type="pres">
      <dgm:prSet presAssocID="{3B6A1D02-9F65-4BAE-850D-C7878FE190B7}" presName="sibTrans" presStyleLbl="sibTrans2D1" presStyleIdx="0" presStyleCnt="0"/>
      <dgm:spPr/>
    </dgm:pt>
    <dgm:pt modelId="{9D5D7158-3BC9-4FBE-9D35-42FC1F8D24B6}" type="pres">
      <dgm:prSet presAssocID="{D22DDD80-4D8C-46CE-8641-44A4C3B37A64}" presName="compNode" presStyleCnt="0"/>
      <dgm:spPr/>
    </dgm:pt>
    <dgm:pt modelId="{A5DC3A85-FB84-4920-AA04-B5124B6E6AA3}" type="pres">
      <dgm:prSet presAssocID="{D22DDD80-4D8C-46CE-8641-44A4C3B37A64}" presName="node" presStyleLbl="node1" presStyleIdx="1" presStyleCnt="4">
        <dgm:presLayoutVars>
          <dgm:bulletEnabled val="1"/>
        </dgm:presLayoutVars>
      </dgm:prSet>
      <dgm:spPr/>
    </dgm:pt>
    <dgm:pt modelId="{A6C7247C-E9B1-4CF7-8973-1CFD6A861724}" type="pres">
      <dgm:prSet presAssocID="{D22DDD80-4D8C-46CE-8641-44A4C3B37A64}" presName="invisiNode" presStyleLbl="node1" presStyleIdx="1" presStyleCnt="4"/>
      <dgm:spPr/>
    </dgm:pt>
    <dgm:pt modelId="{48E00E06-70A2-4F44-886D-6513B2E0CB30}" type="pres">
      <dgm:prSet presAssocID="{D22DDD80-4D8C-46CE-8641-44A4C3B37A64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26000" b="-26000"/>
          </a:stretch>
        </a:blipFill>
      </dgm:spPr>
    </dgm:pt>
    <dgm:pt modelId="{5E704D00-0AAB-44A8-8F6E-84CE89CC53DD}" type="pres">
      <dgm:prSet presAssocID="{5C7B8BD6-4669-4731-A80A-A1D193D3FD3E}" presName="sibTrans" presStyleLbl="sibTrans2D1" presStyleIdx="0" presStyleCnt="0"/>
      <dgm:spPr/>
    </dgm:pt>
    <dgm:pt modelId="{CB67C48C-219D-4B06-BB19-9BD312D53133}" type="pres">
      <dgm:prSet presAssocID="{D640AEA6-C406-45ED-B2E2-897236E64901}" presName="compNode" presStyleCnt="0"/>
      <dgm:spPr/>
    </dgm:pt>
    <dgm:pt modelId="{7E37C5C1-9105-42EB-86F8-DCDBC20C721A}" type="pres">
      <dgm:prSet presAssocID="{D640AEA6-C406-45ED-B2E2-897236E64901}" presName="node" presStyleLbl="node1" presStyleIdx="2" presStyleCnt="4">
        <dgm:presLayoutVars>
          <dgm:bulletEnabled val="1"/>
        </dgm:presLayoutVars>
      </dgm:prSet>
      <dgm:spPr/>
    </dgm:pt>
    <dgm:pt modelId="{3F6D1CB7-7CD8-4E79-ADE1-192931F9678F}" type="pres">
      <dgm:prSet presAssocID="{D640AEA6-C406-45ED-B2E2-897236E64901}" presName="invisiNode" presStyleLbl="node1" presStyleIdx="2" presStyleCnt="4"/>
      <dgm:spPr/>
    </dgm:pt>
    <dgm:pt modelId="{75D3B84B-57F4-478E-BCD6-A8D35C155884}" type="pres">
      <dgm:prSet presAssocID="{D640AEA6-C406-45ED-B2E2-897236E64901}" presName="imagNod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</dgm:spPr>
    </dgm:pt>
    <dgm:pt modelId="{2D0C1B2A-B8A5-43D7-A46A-F2B0C9501F23}" type="pres">
      <dgm:prSet presAssocID="{02C96488-3C32-4A87-855F-C1264A7C474F}" presName="sibTrans" presStyleLbl="sibTrans2D1" presStyleIdx="0" presStyleCnt="0"/>
      <dgm:spPr/>
    </dgm:pt>
    <dgm:pt modelId="{1BEA6D5A-6B57-4169-8469-45C79B90A6D6}" type="pres">
      <dgm:prSet presAssocID="{A40C9686-F80D-452A-A642-6AE76CBCCA48}" presName="compNode" presStyleCnt="0"/>
      <dgm:spPr/>
    </dgm:pt>
    <dgm:pt modelId="{735A9455-E883-466C-ACD3-FAE9E5E203AE}" type="pres">
      <dgm:prSet presAssocID="{A40C9686-F80D-452A-A642-6AE76CBCCA48}" presName="node" presStyleLbl="node1" presStyleIdx="3" presStyleCnt="4">
        <dgm:presLayoutVars>
          <dgm:bulletEnabled val="1"/>
        </dgm:presLayoutVars>
      </dgm:prSet>
      <dgm:spPr/>
    </dgm:pt>
    <dgm:pt modelId="{4D554D91-7438-4101-A063-1170AF60FE1C}" type="pres">
      <dgm:prSet presAssocID="{A40C9686-F80D-452A-A642-6AE76CBCCA48}" presName="invisiNode" presStyleLbl="node1" presStyleIdx="3" presStyleCnt="4"/>
      <dgm:spPr/>
    </dgm:pt>
    <dgm:pt modelId="{57463B56-52FB-48B8-8812-DA06F1EBBA39}" type="pres">
      <dgm:prSet presAssocID="{A40C9686-F80D-452A-A642-6AE76CBCCA48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</dgm:spPr>
    </dgm:pt>
  </dgm:ptLst>
  <dgm:cxnLst>
    <dgm:cxn modelId="{D69F4062-6943-4E60-A066-A07CF58D6E54}" type="presOf" srcId="{5C7B8BD6-4669-4731-A80A-A1D193D3FD3E}" destId="{5E704D00-0AAB-44A8-8F6E-84CE89CC53DD}" srcOrd="0" destOrd="0" presId="urn:microsoft.com/office/officeart/2005/8/layout/pList2"/>
    <dgm:cxn modelId="{D6130446-6BDE-4ED6-A91E-F1CE2B74E658}" type="presOf" srcId="{02C96488-3C32-4A87-855F-C1264A7C474F}" destId="{2D0C1B2A-B8A5-43D7-A46A-F2B0C9501F23}" srcOrd="0" destOrd="0" presId="urn:microsoft.com/office/officeart/2005/8/layout/pList2"/>
    <dgm:cxn modelId="{F2E57D6C-F0E1-4D10-A0AF-F45CF665078F}" type="presOf" srcId="{D22DDD80-4D8C-46CE-8641-44A4C3B37A64}" destId="{A5DC3A85-FB84-4920-AA04-B5124B6E6AA3}" srcOrd="0" destOrd="0" presId="urn:microsoft.com/office/officeart/2005/8/layout/pList2"/>
    <dgm:cxn modelId="{08366375-C69B-4A7E-B5F9-A270A614A49C}" srcId="{D2A8EAD7-A9F3-428C-AE1E-5A814FB9E740}" destId="{A40C9686-F80D-452A-A642-6AE76CBCCA48}" srcOrd="3" destOrd="0" parTransId="{363D05E8-8268-4B8F-91FE-FE49B4368D5A}" sibTransId="{B78F2281-E266-4890-88EA-674D094EBA65}"/>
    <dgm:cxn modelId="{E353FB7F-1ED4-4568-9C92-0A89E2E414EA}" srcId="{D2A8EAD7-A9F3-428C-AE1E-5A814FB9E740}" destId="{07B39343-31CB-4F04-ADDF-387166659254}" srcOrd="0" destOrd="0" parTransId="{E5BD48AC-9775-4B0C-A26B-7CE47D37AB4C}" sibTransId="{3B6A1D02-9F65-4BAE-850D-C7878FE190B7}"/>
    <dgm:cxn modelId="{5149C6A6-510E-405D-ACD1-D60A1DCE662E}" type="presOf" srcId="{D2A8EAD7-A9F3-428C-AE1E-5A814FB9E740}" destId="{CC3B0826-1A6A-402A-9C77-D8C75D53E706}" srcOrd="0" destOrd="0" presId="urn:microsoft.com/office/officeart/2005/8/layout/pList2"/>
    <dgm:cxn modelId="{FEDBE7B2-8562-4DFF-9499-CA716034E009}" srcId="{D2A8EAD7-A9F3-428C-AE1E-5A814FB9E740}" destId="{D640AEA6-C406-45ED-B2E2-897236E64901}" srcOrd="2" destOrd="0" parTransId="{8D36AE32-ABCE-4C60-9ABB-66D3DC9A0694}" sibTransId="{02C96488-3C32-4A87-855F-C1264A7C474F}"/>
    <dgm:cxn modelId="{DC42A8C3-0572-45F4-A4F9-672AFC91A99C}" srcId="{D2A8EAD7-A9F3-428C-AE1E-5A814FB9E740}" destId="{D22DDD80-4D8C-46CE-8641-44A4C3B37A64}" srcOrd="1" destOrd="0" parTransId="{B4A095E8-B007-4F96-B99C-7FB8DF57CEF6}" sibTransId="{5C7B8BD6-4669-4731-A80A-A1D193D3FD3E}"/>
    <dgm:cxn modelId="{5C502ACD-3579-4E1A-80D5-3799B850A368}" type="presOf" srcId="{A40C9686-F80D-452A-A642-6AE76CBCCA48}" destId="{735A9455-E883-466C-ACD3-FAE9E5E203AE}" srcOrd="0" destOrd="0" presId="urn:microsoft.com/office/officeart/2005/8/layout/pList2"/>
    <dgm:cxn modelId="{66AE73E3-A631-42E8-BB85-32A465D4A9D2}" type="presOf" srcId="{07B39343-31CB-4F04-ADDF-387166659254}" destId="{B6FA62EC-808D-4BCF-8360-BD76B05DC0A1}" srcOrd="0" destOrd="0" presId="urn:microsoft.com/office/officeart/2005/8/layout/pList2"/>
    <dgm:cxn modelId="{8E258FEC-19A3-49AC-A267-7F49D51FA076}" type="presOf" srcId="{3B6A1D02-9F65-4BAE-850D-C7878FE190B7}" destId="{721C5637-6443-4946-AA28-1B8762C66D4D}" srcOrd="0" destOrd="0" presId="urn:microsoft.com/office/officeart/2005/8/layout/pList2"/>
    <dgm:cxn modelId="{AC4393ED-FA83-4592-A89D-B1FF8451085D}" type="presOf" srcId="{D640AEA6-C406-45ED-B2E2-897236E64901}" destId="{7E37C5C1-9105-42EB-86F8-DCDBC20C721A}" srcOrd="0" destOrd="0" presId="urn:microsoft.com/office/officeart/2005/8/layout/pList2"/>
    <dgm:cxn modelId="{5A5E8770-2F47-4DE3-AFE9-2E95F18613DC}" type="presParOf" srcId="{CC3B0826-1A6A-402A-9C77-D8C75D53E706}" destId="{0CDFE52E-590E-4F57-9E0D-A251A0C327AE}" srcOrd="0" destOrd="0" presId="urn:microsoft.com/office/officeart/2005/8/layout/pList2"/>
    <dgm:cxn modelId="{D58B1701-96BA-4F20-8612-52D75D0CFB7F}" type="presParOf" srcId="{CC3B0826-1A6A-402A-9C77-D8C75D53E706}" destId="{9647420D-A89F-4C3B-B473-AE26968B95CC}" srcOrd="1" destOrd="0" presId="urn:microsoft.com/office/officeart/2005/8/layout/pList2"/>
    <dgm:cxn modelId="{447FD6F8-68E6-4325-BD7B-A1DB5E44B762}" type="presParOf" srcId="{9647420D-A89F-4C3B-B473-AE26968B95CC}" destId="{861531DF-1EFC-49CB-B3DC-CBBABF97A47D}" srcOrd="0" destOrd="0" presId="urn:microsoft.com/office/officeart/2005/8/layout/pList2"/>
    <dgm:cxn modelId="{5C2E7E98-828A-4F9A-A07F-5299FFA6D23F}" type="presParOf" srcId="{861531DF-1EFC-49CB-B3DC-CBBABF97A47D}" destId="{B6FA62EC-808D-4BCF-8360-BD76B05DC0A1}" srcOrd="0" destOrd="0" presId="urn:microsoft.com/office/officeart/2005/8/layout/pList2"/>
    <dgm:cxn modelId="{A522606F-5B47-453A-AC4C-67DA9B8BE0A7}" type="presParOf" srcId="{861531DF-1EFC-49CB-B3DC-CBBABF97A47D}" destId="{308896CF-C5B4-4F4A-B47B-B88D603529AE}" srcOrd="1" destOrd="0" presId="urn:microsoft.com/office/officeart/2005/8/layout/pList2"/>
    <dgm:cxn modelId="{751D6B63-F1AD-4711-BA0D-741788FF69A0}" type="presParOf" srcId="{861531DF-1EFC-49CB-B3DC-CBBABF97A47D}" destId="{11665275-180F-4645-B571-872EE31C3880}" srcOrd="2" destOrd="0" presId="urn:microsoft.com/office/officeart/2005/8/layout/pList2"/>
    <dgm:cxn modelId="{AE3F2765-682B-42C9-AE3D-49D5418FF837}" type="presParOf" srcId="{9647420D-A89F-4C3B-B473-AE26968B95CC}" destId="{721C5637-6443-4946-AA28-1B8762C66D4D}" srcOrd="1" destOrd="0" presId="urn:microsoft.com/office/officeart/2005/8/layout/pList2"/>
    <dgm:cxn modelId="{CD104625-00BA-4374-BC07-EF86AE895207}" type="presParOf" srcId="{9647420D-A89F-4C3B-B473-AE26968B95CC}" destId="{9D5D7158-3BC9-4FBE-9D35-42FC1F8D24B6}" srcOrd="2" destOrd="0" presId="urn:microsoft.com/office/officeart/2005/8/layout/pList2"/>
    <dgm:cxn modelId="{413F7915-9272-49CE-B881-54581F9F4978}" type="presParOf" srcId="{9D5D7158-3BC9-4FBE-9D35-42FC1F8D24B6}" destId="{A5DC3A85-FB84-4920-AA04-B5124B6E6AA3}" srcOrd="0" destOrd="0" presId="urn:microsoft.com/office/officeart/2005/8/layout/pList2"/>
    <dgm:cxn modelId="{B13DFB39-EAE7-4AF5-9AE0-4455259F3215}" type="presParOf" srcId="{9D5D7158-3BC9-4FBE-9D35-42FC1F8D24B6}" destId="{A6C7247C-E9B1-4CF7-8973-1CFD6A861724}" srcOrd="1" destOrd="0" presId="urn:microsoft.com/office/officeart/2005/8/layout/pList2"/>
    <dgm:cxn modelId="{C2AC18DF-76E3-4B59-AEBE-5220E8FEFBFB}" type="presParOf" srcId="{9D5D7158-3BC9-4FBE-9D35-42FC1F8D24B6}" destId="{48E00E06-70A2-4F44-886D-6513B2E0CB30}" srcOrd="2" destOrd="0" presId="urn:microsoft.com/office/officeart/2005/8/layout/pList2"/>
    <dgm:cxn modelId="{7A33B5C5-562D-4578-A44F-F4278A906272}" type="presParOf" srcId="{9647420D-A89F-4C3B-B473-AE26968B95CC}" destId="{5E704D00-0AAB-44A8-8F6E-84CE89CC53DD}" srcOrd="3" destOrd="0" presId="urn:microsoft.com/office/officeart/2005/8/layout/pList2"/>
    <dgm:cxn modelId="{7AFD64C5-73F8-47B8-94B2-7892650EAE30}" type="presParOf" srcId="{9647420D-A89F-4C3B-B473-AE26968B95CC}" destId="{CB67C48C-219D-4B06-BB19-9BD312D53133}" srcOrd="4" destOrd="0" presId="urn:microsoft.com/office/officeart/2005/8/layout/pList2"/>
    <dgm:cxn modelId="{F9D25CCF-981E-4DC3-99E4-DFBECBAB8BB6}" type="presParOf" srcId="{CB67C48C-219D-4B06-BB19-9BD312D53133}" destId="{7E37C5C1-9105-42EB-86F8-DCDBC20C721A}" srcOrd="0" destOrd="0" presId="urn:microsoft.com/office/officeart/2005/8/layout/pList2"/>
    <dgm:cxn modelId="{7A3C0F3C-A531-4D0E-A337-65B53715BFB6}" type="presParOf" srcId="{CB67C48C-219D-4B06-BB19-9BD312D53133}" destId="{3F6D1CB7-7CD8-4E79-ADE1-192931F9678F}" srcOrd="1" destOrd="0" presId="urn:microsoft.com/office/officeart/2005/8/layout/pList2"/>
    <dgm:cxn modelId="{825449D7-F097-4572-87F6-954A00EE9972}" type="presParOf" srcId="{CB67C48C-219D-4B06-BB19-9BD312D53133}" destId="{75D3B84B-57F4-478E-BCD6-A8D35C155884}" srcOrd="2" destOrd="0" presId="urn:microsoft.com/office/officeart/2005/8/layout/pList2"/>
    <dgm:cxn modelId="{A8985776-360D-4936-8B90-88C9673BEFF4}" type="presParOf" srcId="{9647420D-A89F-4C3B-B473-AE26968B95CC}" destId="{2D0C1B2A-B8A5-43D7-A46A-F2B0C9501F23}" srcOrd="5" destOrd="0" presId="urn:microsoft.com/office/officeart/2005/8/layout/pList2"/>
    <dgm:cxn modelId="{D4380332-1694-437B-A9B4-F8084F52CBF3}" type="presParOf" srcId="{9647420D-A89F-4C3B-B473-AE26968B95CC}" destId="{1BEA6D5A-6B57-4169-8469-45C79B90A6D6}" srcOrd="6" destOrd="0" presId="urn:microsoft.com/office/officeart/2005/8/layout/pList2"/>
    <dgm:cxn modelId="{8DE7B237-6A11-4607-8154-567B13D83BE3}" type="presParOf" srcId="{1BEA6D5A-6B57-4169-8469-45C79B90A6D6}" destId="{735A9455-E883-466C-ACD3-FAE9E5E203AE}" srcOrd="0" destOrd="0" presId="urn:microsoft.com/office/officeart/2005/8/layout/pList2"/>
    <dgm:cxn modelId="{E9BD2A23-89E7-43F8-87C4-CCE9C66A58AC}" type="presParOf" srcId="{1BEA6D5A-6B57-4169-8469-45C79B90A6D6}" destId="{4D554D91-7438-4101-A063-1170AF60FE1C}" srcOrd="1" destOrd="0" presId="urn:microsoft.com/office/officeart/2005/8/layout/pList2"/>
    <dgm:cxn modelId="{39EEE7C0-C1CF-4B0B-9ED4-0AD0E57A6148}" type="presParOf" srcId="{1BEA6D5A-6B57-4169-8469-45C79B90A6D6}" destId="{57463B56-52FB-48B8-8812-DA06F1EBBA3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4458B-CD17-4309-B20E-59A90EE9ACAF}">
      <dsp:nvSpPr>
        <dsp:cNvPr id="0" name=""/>
        <dsp:cNvSpPr/>
      </dsp:nvSpPr>
      <dsp:spPr>
        <a:xfrm>
          <a:off x="6632327" y="1109393"/>
          <a:ext cx="1935043" cy="2175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67521" y="0"/>
              </a:lnTo>
              <a:lnTo>
                <a:pt x="967521" y="2175883"/>
              </a:lnTo>
              <a:lnTo>
                <a:pt x="1935043" y="2175883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7527052" y="2124538"/>
        <a:ext cx="145592" cy="145592"/>
      </dsp:txXfrm>
    </dsp:sp>
    <dsp:sp modelId="{89950B82-2A65-4010-AA5D-99DBA527CD01}">
      <dsp:nvSpPr>
        <dsp:cNvPr id="0" name=""/>
        <dsp:cNvSpPr/>
      </dsp:nvSpPr>
      <dsp:spPr>
        <a:xfrm>
          <a:off x="4526336" y="1109393"/>
          <a:ext cx="2105990" cy="3464226"/>
        </a:xfrm>
        <a:custGeom>
          <a:avLst/>
          <a:gdLst/>
          <a:ahLst/>
          <a:cxnLst/>
          <a:rect l="0" t="0" r="0" b="0"/>
          <a:pathLst>
            <a:path>
              <a:moveTo>
                <a:pt x="2105990" y="0"/>
              </a:moveTo>
              <a:lnTo>
                <a:pt x="0" y="3464226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5477978" y="2740152"/>
        <a:ext cx="202707" cy="202707"/>
      </dsp:txXfrm>
    </dsp:sp>
    <dsp:sp modelId="{F41E3DAA-1676-4B47-9DFD-F572594B691C}">
      <dsp:nvSpPr>
        <dsp:cNvPr id="0" name=""/>
        <dsp:cNvSpPr/>
      </dsp:nvSpPr>
      <dsp:spPr>
        <a:xfrm>
          <a:off x="0" y="1109393"/>
          <a:ext cx="6632327" cy="2886929"/>
        </a:xfrm>
        <a:custGeom>
          <a:avLst/>
          <a:gdLst/>
          <a:ahLst/>
          <a:cxnLst/>
          <a:rect l="0" t="0" r="0" b="0"/>
          <a:pathLst>
            <a:path>
              <a:moveTo>
                <a:pt x="6632327" y="0"/>
              </a:moveTo>
              <a:lnTo>
                <a:pt x="0" y="2886929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600" kern="1200"/>
        </a:p>
      </dsp:txBody>
      <dsp:txXfrm>
        <a:off x="3135328" y="2372023"/>
        <a:ext cx="361670" cy="361670"/>
      </dsp:txXfrm>
    </dsp:sp>
    <dsp:sp modelId="{1AC1C466-C5A7-4FFE-9B98-2BE5355A7E13}">
      <dsp:nvSpPr>
        <dsp:cNvPr id="0" name=""/>
        <dsp:cNvSpPr/>
      </dsp:nvSpPr>
      <dsp:spPr>
        <a:xfrm>
          <a:off x="3306673" y="0"/>
          <a:ext cx="4432522" cy="2218786"/>
        </a:xfrm>
        <a:prstGeom prst="rect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000" kern="1200" dirty="0">
              <a:latin typeface="Amasis MT Pro" panose="02040504050005020304" pitchFamily="18" charset="0"/>
            </a:rPr>
            <a:t>Kodėl gyvūnai prisitaiko prie aplinkos?</a:t>
          </a:r>
          <a:endParaRPr lang="en-GB" sz="4000" kern="1200" dirty="0">
            <a:latin typeface="Amasis MT Pro" panose="02040504050005020304" pitchFamily="18" charset="0"/>
          </a:endParaRPr>
        </a:p>
      </dsp:txBody>
      <dsp:txXfrm>
        <a:off x="3306673" y="0"/>
        <a:ext cx="4432522" cy="2218786"/>
      </dsp:txXfrm>
    </dsp:sp>
    <dsp:sp modelId="{E128FB7D-9FEB-4CF4-8DF0-2D658F7A3A1D}">
      <dsp:nvSpPr>
        <dsp:cNvPr id="0" name=""/>
        <dsp:cNvSpPr/>
      </dsp:nvSpPr>
      <dsp:spPr>
        <a:xfrm>
          <a:off x="0" y="3294154"/>
          <a:ext cx="2923807" cy="1404337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>
              <a:latin typeface="Amasis MT Pro" panose="02040504050005020304" pitchFamily="18" charset="0"/>
            </a:rPr>
            <a:t>Kad  jų nepastebėtų plėšrūnai</a:t>
          </a:r>
          <a:endParaRPr lang="en-GB" sz="2400" kern="1200" dirty="0">
            <a:latin typeface="Amasis MT Pro" panose="02040504050005020304" pitchFamily="18" charset="0"/>
          </a:endParaRPr>
        </a:p>
      </dsp:txBody>
      <dsp:txXfrm>
        <a:off x="0" y="3294154"/>
        <a:ext cx="2923807" cy="1404337"/>
      </dsp:txXfrm>
    </dsp:sp>
    <dsp:sp modelId="{E081DEF8-BD33-4C0A-A693-2D04E400AF8E}">
      <dsp:nvSpPr>
        <dsp:cNvPr id="0" name=""/>
        <dsp:cNvSpPr/>
      </dsp:nvSpPr>
      <dsp:spPr>
        <a:xfrm>
          <a:off x="4526336" y="3771691"/>
          <a:ext cx="2805405" cy="1603855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>
              <a:latin typeface="Amasis MT Pro" panose="02040504050005020304" pitchFamily="18" charset="0"/>
            </a:rPr>
            <a:t>Kad galėtų maskuotis ir taip medžioti/ ėsti nepastebėti</a:t>
          </a:r>
          <a:endParaRPr lang="en-GB" sz="2400" kern="1200" dirty="0">
            <a:latin typeface="Amasis MT Pro" panose="02040504050005020304" pitchFamily="18" charset="0"/>
          </a:endParaRPr>
        </a:p>
      </dsp:txBody>
      <dsp:txXfrm>
        <a:off x="4526336" y="3771691"/>
        <a:ext cx="2805405" cy="1603855"/>
      </dsp:txXfrm>
    </dsp:sp>
    <dsp:sp modelId="{F6699820-CD73-4467-AC89-3E29EE2810F5}">
      <dsp:nvSpPr>
        <dsp:cNvPr id="0" name=""/>
        <dsp:cNvSpPr/>
      </dsp:nvSpPr>
      <dsp:spPr>
        <a:xfrm>
          <a:off x="8567370" y="2208939"/>
          <a:ext cx="3275440" cy="2152675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>
              <a:latin typeface="Amasis MT Pro" panose="02040504050005020304" pitchFamily="18" charset="0"/>
            </a:rPr>
            <a:t>Kad išgyventų prie esamų gamtos sąlygų</a:t>
          </a:r>
          <a:endParaRPr lang="en-GB" sz="2400" kern="1200" dirty="0">
            <a:latin typeface="Amasis MT Pro" panose="02040504050005020304" pitchFamily="18" charset="0"/>
          </a:endParaRPr>
        </a:p>
      </dsp:txBody>
      <dsp:txXfrm>
        <a:off x="8567370" y="2208939"/>
        <a:ext cx="3275440" cy="2152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FE52E-590E-4F57-9E0D-A251A0C327AE}">
      <dsp:nvSpPr>
        <dsp:cNvPr id="0" name=""/>
        <dsp:cNvSpPr/>
      </dsp:nvSpPr>
      <dsp:spPr>
        <a:xfrm>
          <a:off x="0" y="0"/>
          <a:ext cx="12129857" cy="26702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65275-180F-4645-B571-872EE31C3880}">
      <dsp:nvSpPr>
        <dsp:cNvPr id="0" name=""/>
        <dsp:cNvSpPr/>
      </dsp:nvSpPr>
      <dsp:spPr>
        <a:xfrm>
          <a:off x="367236" y="356027"/>
          <a:ext cx="2650089" cy="19581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35000" b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A62EC-808D-4BCF-8360-BD76B05DC0A1}">
      <dsp:nvSpPr>
        <dsp:cNvPr id="0" name=""/>
        <dsp:cNvSpPr/>
      </dsp:nvSpPr>
      <dsp:spPr>
        <a:xfrm rot="10800000">
          <a:off x="367236" y="2670203"/>
          <a:ext cx="2650089" cy="32635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200" kern="1200" dirty="0">
              <a:solidFill>
                <a:srgbClr val="FFFFFF"/>
              </a:solidFill>
              <a:latin typeface="Amasis MT Pro" panose="02040504050005020304" pitchFamily="18" charset="0"/>
              <a:ea typeface="+mn-ea"/>
              <a:cs typeface="+mn-cs"/>
            </a:rPr>
            <a:t>Spygliai, vandens kaupimas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4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>
              <a:latin typeface="Amasis MT Pro" panose="02040504050005020304" pitchFamily="18" charset="0"/>
              <a:ea typeface="+mn-ea"/>
              <a:cs typeface="+mn-cs"/>
            </a:rPr>
            <a:t>Kaktusai kaupia drėgmę, todėl neturi lapų, pro kuriuos ją garintų</a:t>
          </a:r>
          <a:endParaRPr lang="en-GB" sz="1600" kern="1200" dirty="0">
            <a:latin typeface="Amasis MT Pro" panose="02040504050005020304" pitchFamily="18" charset="0"/>
            <a:ea typeface="+mn-ea"/>
            <a:cs typeface="+mn-cs"/>
          </a:endParaRPr>
        </a:p>
      </dsp:txBody>
      <dsp:txXfrm rot="10800000">
        <a:off x="448735" y="2670203"/>
        <a:ext cx="2487091" cy="3182082"/>
      </dsp:txXfrm>
    </dsp:sp>
    <dsp:sp modelId="{48E00E06-70A2-4F44-886D-6513B2E0CB30}">
      <dsp:nvSpPr>
        <dsp:cNvPr id="0" name=""/>
        <dsp:cNvSpPr/>
      </dsp:nvSpPr>
      <dsp:spPr>
        <a:xfrm>
          <a:off x="3282334" y="356027"/>
          <a:ext cx="2650089" cy="19581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C3A85-FB84-4920-AA04-B5124B6E6AA3}">
      <dsp:nvSpPr>
        <dsp:cNvPr id="0" name=""/>
        <dsp:cNvSpPr/>
      </dsp:nvSpPr>
      <dsp:spPr>
        <a:xfrm rot="10800000">
          <a:off x="3282334" y="2670203"/>
          <a:ext cx="2650089" cy="32635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200" kern="1200" dirty="0">
              <a:solidFill>
                <a:srgbClr val="FFFFFF"/>
              </a:solidFill>
              <a:latin typeface="Amasis MT Pro" panose="02040504050005020304" pitchFamily="18" charset="0"/>
              <a:ea typeface="+mn-ea"/>
              <a:cs typeface="+mn-cs"/>
            </a:rPr>
            <a:t>Dideli lapai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000" kern="1200" dirty="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000" kern="1200" dirty="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000" kern="1200" dirty="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>
              <a:latin typeface="Amasis MT Pro" panose="02040504050005020304" pitchFamily="18" charset="0"/>
            </a:rPr>
            <a:t>Džiunglių augalų lapai dideli, kadangi augalų auga daug, jie uždengia vieni kitiems šviesą, todėl turi kovoti dėl saulės. </a:t>
          </a:r>
          <a:endParaRPr lang="en-GB" sz="1600" kern="1200" dirty="0">
            <a:latin typeface="Amasis MT Pro" panose="02040504050005020304" pitchFamily="18" charset="0"/>
          </a:endParaRPr>
        </a:p>
      </dsp:txBody>
      <dsp:txXfrm rot="10800000">
        <a:off x="3363833" y="2670203"/>
        <a:ext cx="2487091" cy="3182082"/>
      </dsp:txXfrm>
    </dsp:sp>
    <dsp:sp modelId="{75D3B84B-57F4-478E-BCD6-A8D35C155884}">
      <dsp:nvSpPr>
        <dsp:cNvPr id="0" name=""/>
        <dsp:cNvSpPr/>
      </dsp:nvSpPr>
      <dsp:spPr>
        <a:xfrm>
          <a:off x="6197432" y="356027"/>
          <a:ext cx="2650089" cy="19581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37C5C1-9105-42EB-86F8-DCDBC20C721A}">
      <dsp:nvSpPr>
        <dsp:cNvPr id="0" name=""/>
        <dsp:cNvSpPr/>
      </dsp:nvSpPr>
      <dsp:spPr>
        <a:xfrm rot="10800000">
          <a:off x="6197432" y="2670203"/>
          <a:ext cx="2650089" cy="32635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200" kern="1200" dirty="0">
              <a:solidFill>
                <a:srgbClr val="FFFFFF"/>
              </a:solidFill>
              <a:latin typeface="Amasis MT Pro" panose="02040504050005020304" pitchFamily="18" charset="0"/>
              <a:ea typeface="+mn-ea"/>
              <a:cs typeface="+mn-cs"/>
            </a:rPr>
            <a:t>Lapų numetimas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700" kern="1200" dirty="0"/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>
              <a:latin typeface="Amasis MT Pro" panose="02040504050005020304" pitchFamily="18" charset="0"/>
              <a:ea typeface="+mn-ea"/>
              <a:cs typeface="+mn-cs"/>
            </a:rPr>
            <a:t>Atėjus šalčiams, sumažėjus saulės šviesai- medžiai numeta lapus. Šiltuose kraštuose medžiai lapų nemeta, nes ten šilta ir šviesu ištisus metus. </a:t>
          </a:r>
          <a:endParaRPr lang="en-GB" sz="1600" kern="1200" dirty="0">
            <a:latin typeface="Amasis MT Pro" panose="02040504050005020304" pitchFamily="18" charset="0"/>
            <a:ea typeface="+mn-ea"/>
            <a:cs typeface="+mn-cs"/>
          </a:endParaRPr>
        </a:p>
      </dsp:txBody>
      <dsp:txXfrm rot="10800000">
        <a:off x="6278931" y="2670203"/>
        <a:ext cx="2487091" cy="3182082"/>
      </dsp:txXfrm>
    </dsp:sp>
    <dsp:sp modelId="{57463B56-52FB-48B8-8812-DA06F1EBBA39}">
      <dsp:nvSpPr>
        <dsp:cNvPr id="0" name=""/>
        <dsp:cNvSpPr/>
      </dsp:nvSpPr>
      <dsp:spPr>
        <a:xfrm>
          <a:off x="9112531" y="356027"/>
          <a:ext cx="2650089" cy="19581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A9455-E883-466C-ACD3-FAE9E5E203AE}">
      <dsp:nvSpPr>
        <dsp:cNvPr id="0" name=""/>
        <dsp:cNvSpPr/>
      </dsp:nvSpPr>
      <dsp:spPr>
        <a:xfrm rot="10800000">
          <a:off x="9112531" y="2670203"/>
          <a:ext cx="2650089" cy="32635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>
              <a:solidFill>
                <a:srgbClr val="FFFFFF"/>
              </a:solidFill>
              <a:latin typeface="Amasis MT Pro" panose="02040504050005020304" pitchFamily="18" charset="0"/>
              <a:ea typeface="+mn-ea"/>
              <a:cs typeface="+mn-cs"/>
            </a:rPr>
            <a:t>Vabzdžiaėdžiai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 dirty="0">
            <a:latin typeface="Amasis MT Pro" panose="02040504050005020304" pitchFamily="18" charset="0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 dirty="0">
            <a:latin typeface="Amasis MT Pro" panose="02040504050005020304" pitchFamily="18" charset="0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 dirty="0">
            <a:latin typeface="Amasis MT Pro" panose="02040504050005020304" pitchFamily="18" charset="0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 dirty="0">
            <a:latin typeface="Amasis MT Pro" panose="02040504050005020304" pitchFamily="18" charset="0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600" kern="1200" dirty="0">
            <a:latin typeface="Amasis MT Pro" panose="02040504050005020304" pitchFamily="18" charset="0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>
              <a:latin typeface="Amasis MT Pro" panose="02040504050005020304" pitchFamily="18" charset="0"/>
              <a:ea typeface="+mn-ea"/>
              <a:cs typeface="+mn-cs"/>
            </a:rPr>
            <a:t>Neturint pakankamai maisto, augant pelkėse- tampa vabzdžiaėdžiais. </a:t>
          </a:r>
          <a:endParaRPr lang="en-GB" sz="1600" kern="1200" dirty="0">
            <a:latin typeface="Amasis MT Pro" panose="02040504050005020304" pitchFamily="18" charset="0"/>
            <a:ea typeface="+mn-ea"/>
            <a:cs typeface="+mn-cs"/>
          </a:endParaRPr>
        </a:p>
      </dsp:txBody>
      <dsp:txXfrm rot="10800000">
        <a:off x="9194030" y="2670203"/>
        <a:ext cx="2487091" cy="3182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092279"/>
      </p:ext>
    </p:extLst>
  </p:cSld>
  <p:clrMapOvr>
    <a:masterClrMapping/>
  </p:clrMapOvr>
  <p:transition spd="med">
    <p:pull/>
    <p:sndAc>
      <p:stSnd>
        <p:snd r:embed="rId1" name="whoosh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28633"/>
      </p:ext>
    </p:extLst>
  </p:cSld>
  <p:clrMapOvr>
    <a:masterClrMapping/>
  </p:clrMapOvr>
  <p:transition spd="med">
    <p:pull/>
    <p:sndAc>
      <p:stSnd>
        <p:snd r:embed="rId1" name="whoosh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641171"/>
      </p:ext>
    </p:extLst>
  </p:cSld>
  <p:clrMapOvr>
    <a:masterClrMapping/>
  </p:clrMapOvr>
  <p:transition spd="med">
    <p:pull/>
    <p:sndAc>
      <p:stSnd>
        <p:snd r:embed="rId1" name="whoosh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3835"/>
      </p:ext>
    </p:extLst>
  </p:cSld>
  <p:clrMapOvr>
    <a:masterClrMapping/>
  </p:clrMapOvr>
  <p:transition spd="med">
    <p:pull/>
    <p:sndAc>
      <p:stSnd>
        <p:snd r:embed="rId1" name="whoosh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67979"/>
      </p:ext>
    </p:extLst>
  </p:cSld>
  <p:clrMapOvr>
    <a:masterClrMapping/>
  </p:clrMapOvr>
  <p:transition spd="med">
    <p:pull/>
    <p:sndAc>
      <p:stSnd>
        <p:snd r:embed="rId1" name="whoosh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12170"/>
      </p:ext>
    </p:extLst>
  </p:cSld>
  <p:clrMapOvr>
    <a:masterClrMapping/>
  </p:clrMapOvr>
  <p:transition spd="med">
    <p:pull/>
    <p:sndAc>
      <p:stSnd>
        <p:snd r:embed="rId1" name="whoosh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8826"/>
      </p:ext>
    </p:extLst>
  </p:cSld>
  <p:clrMapOvr>
    <a:masterClrMapping/>
  </p:clrMapOvr>
  <p:transition spd="med">
    <p:pull/>
    <p:sndAc>
      <p:stSnd>
        <p:snd r:embed="rId1" name="whoosh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54518"/>
      </p:ext>
    </p:extLst>
  </p:cSld>
  <p:clrMapOvr>
    <a:masterClrMapping/>
  </p:clrMapOvr>
  <p:transition spd="med">
    <p:pull/>
    <p:sndAc>
      <p:stSnd>
        <p:snd r:embed="rId1" name="whoosh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75925"/>
      </p:ext>
    </p:extLst>
  </p:cSld>
  <p:clrMapOvr>
    <a:masterClrMapping/>
  </p:clrMapOvr>
  <p:transition spd="med">
    <p:pull/>
    <p:sndAc>
      <p:stSnd>
        <p:snd r:embed="rId1" name="whoosh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257156"/>
      </p:ext>
    </p:extLst>
  </p:cSld>
  <p:clrMapOvr>
    <a:masterClrMapping/>
  </p:clrMapOvr>
  <p:transition spd="med">
    <p:pull/>
    <p:sndAc>
      <p:stSnd>
        <p:snd r:embed="rId1" name="whoosh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01046"/>
      </p:ext>
    </p:extLst>
  </p:cSld>
  <p:clrMapOvr>
    <a:masterClrMapping/>
  </p:clrMapOvr>
  <p:transition spd="med">
    <p:pull/>
    <p:sndAc>
      <p:stSnd>
        <p:snd r:embed="rId1" name="whoosh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57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>
    <p:pull/>
    <p:sndAc>
      <p:stSnd>
        <p:snd r:embed="rId13" name="whoosh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rt.lt/mediateka/irasas/2000267651/gamtininko-uzrasai-retai-sutinkama-tripirsti-geni-stebejes-cepulis-net-negalejau-tiketis-tokios-sekmes?time_start=23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bx6bqCjT0E?feature=oembed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-6ReiIXa2Y?feature=oembe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cO9NC300us?feature=oembed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D69CCC1-98F1-55E3-FA14-95DC170A1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28" y="838201"/>
            <a:ext cx="3636915" cy="5334000"/>
          </a:xfrm>
        </p:spPr>
        <p:txBody>
          <a:bodyPr anchor="t">
            <a:normAutofit/>
          </a:bodyPr>
          <a:lstStyle/>
          <a:p>
            <a:r>
              <a:rPr lang="lt-LT" sz="3700"/>
              <a:t>prisitaikymas</a:t>
            </a:r>
            <a:endParaRPr lang="en-GB" sz="370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4A88C2B-BBA4-42B4-BD90-10615AE6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5" name="Turinio vietos rezervavimo ženklas 4">
            <a:extLst>
              <a:ext uri="{FF2B5EF4-FFF2-40B4-BE49-F238E27FC236}">
                <a16:creationId xmlns:a16="http://schemas.microsoft.com/office/drawing/2014/main" id="{04385F4D-CDE7-9148-00D1-A8D37D4CB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058" y="838201"/>
            <a:ext cx="4311857" cy="2190749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GB" sz="2400" dirty="0" err="1">
                <a:latin typeface="Amasis MT Pro" panose="02040504050005020304" pitchFamily="18" charset="0"/>
              </a:rPr>
              <a:t>Prisitaikymas</a:t>
            </a:r>
            <a:r>
              <a:rPr lang="en-GB" sz="2400" dirty="0">
                <a:latin typeface="Amasis MT Pro" panose="02040504050005020304" pitchFamily="18" charset="0"/>
              </a:rPr>
              <a:t> </a:t>
            </a:r>
            <a:r>
              <a:rPr lang="en-GB" sz="2400" dirty="0" err="1">
                <a:latin typeface="Amasis MT Pro" panose="02040504050005020304" pitchFamily="18" charset="0"/>
              </a:rPr>
              <a:t>yra</a:t>
            </a:r>
            <a:r>
              <a:rPr lang="en-GB" sz="2400" dirty="0">
                <a:latin typeface="Amasis MT Pro" panose="02040504050005020304" pitchFamily="18" charset="0"/>
              </a:rPr>
              <a:t> bet </a:t>
            </a:r>
            <a:r>
              <a:rPr lang="en-GB" sz="2400" dirty="0" err="1">
                <a:latin typeface="Amasis MT Pro" panose="02040504050005020304" pitchFamily="18" charset="0"/>
              </a:rPr>
              <a:t>koks</a:t>
            </a:r>
            <a:r>
              <a:rPr lang="en-GB" sz="2400" dirty="0">
                <a:latin typeface="Amasis MT Pro" panose="02040504050005020304" pitchFamily="18" charset="0"/>
              </a:rPr>
              <a:t> </a:t>
            </a:r>
            <a:r>
              <a:rPr lang="en-GB" sz="2400" dirty="0" err="1">
                <a:latin typeface="Amasis MT Pro" panose="02040504050005020304" pitchFamily="18" charset="0"/>
              </a:rPr>
              <a:t>paveldimas</a:t>
            </a:r>
            <a:r>
              <a:rPr lang="en-GB" sz="2400" dirty="0">
                <a:latin typeface="Amasis MT Pro" panose="02040504050005020304" pitchFamily="18" charset="0"/>
              </a:rPr>
              <a:t> </a:t>
            </a:r>
            <a:r>
              <a:rPr lang="en-GB" sz="2400" dirty="0" err="1">
                <a:latin typeface="Amasis MT Pro" panose="02040504050005020304" pitchFamily="18" charset="0"/>
              </a:rPr>
              <a:t>bruožas</a:t>
            </a:r>
            <a:r>
              <a:rPr lang="en-GB" sz="2400" dirty="0">
                <a:latin typeface="Amasis MT Pro" panose="02040504050005020304" pitchFamily="18" charset="0"/>
              </a:rPr>
              <a:t>, </a:t>
            </a:r>
            <a:r>
              <a:rPr lang="en-GB" sz="2400" dirty="0" err="1">
                <a:latin typeface="Amasis MT Pro" panose="02040504050005020304" pitchFamily="18" charset="0"/>
              </a:rPr>
              <a:t>padedantis</a:t>
            </a:r>
            <a:r>
              <a:rPr lang="en-GB" sz="2400" dirty="0">
                <a:latin typeface="Amasis MT Pro" panose="02040504050005020304" pitchFamily="18" charset="0"/>
              </a:rPr>
              <a:t> </a:t>
            </a:r>
            <a:r>
              <a:rPr lang="en-GB" sz="2400" dirty="0" err="1">
                <a:latin typeface="Amasis MT Pro" panose="02040504050005020304" pitchFamily="18" charset="0"/>
              </a:rPr>
              <a:t>organizmui</a:t>
            </a:r>
            <a:r>
              <a:rPr lang="en-GB" sz="2400" dirty="0">
                <a:latin typeface="Amasis MT Pro" panose="02040504050005020304" pitchFamily="18" charset="0"/>
              </a:rPr>
              <a:t>, </a:t>
            </a:r>
            <a:r>
              <a:rPr lang="en-GB" sz="2400" dirty="0" err="1">
                <a:latin typeface="Amasis MT Pro" panose="02040504050005020304" pitchFamily="18" charset="0"/>
              </a:rPr>
              <a:t>pavyzdžiui</a:t>
            </a:r>
            <a:r>
              <a:rPr lang="en-GB" sz="2400" dirty="0">
                <a:latin typeface="Amasis MT Pro" panose="02040504050005020304" pitchFamily="18" charset="0"/>
              </a:rPr>
              <a:t>, </a:t>
            </a:r>
            <a:r>
              <a:rPr lang="en-GB" sz="2400" dirty="0" err="1">
                <a:latin typeface="Amasis MT Pro" panose="02040504050005020304" pitchFamily="18" charset="0"/>
              </a:rPr>
              <a:t>augalui</a:t>
            </a:r>
            <a:r>
              <a:rPr lang="en-GB" sz="2400" dirty="0">
                <a:latin typeface="Amasis MT Pro" panose="02040504050005020304" pitchFamily="18" charset="0"/>
              </a:rPr>
              <a:t> </a:t>
            </a:r>
            <a:r>
              <a:rPr lang="en-GB" sz="2400" dirty="0" err="1">
                <a:latin typeface="Amasis MT Pro" panose="02040504050005020304" pitchFamily="18" charset="0"/>
              </a:rPr>
              <a:t>ar</a:t>
            </a:r>
            <a:r>
              <a:rPr lang="en-GB" sz="2400" dirty="0">
                <a:latin typeface="Amasis MT Pro" panose="02040504050005020304" pitchFamily="18" charset="0"/>
              </a:rPr>
              <a:t> </a:t>
            </a:r>
            <a:r>
              <a:rPr lang="en-GB" sz="2400" dirty="0" err="1">
                <a:latin typeface="Amasis MT Pro" panose="02040504050005020304" pitchFamily="18" charset="0"/>
              </a:rPr>
              <a:t>gyvūnui</a:t>
            </a:r>
            <a:r>
              <a:rPr lang="en-GB" sz="2400" dirty="0">
                <a:latin typeface="Amasis MT Pro" panose="02040504050005020304" pitchFamily="18" charset="0"/>
              </a:rPr>
              <a:t>, </a:t>
            </a:r>
            <a:r>
              <a:rPr lang="en-GB" sz="2400" dirty="0" err="1">
                <a:latin typeface="Amasis MT Pro" panose="02040504050005020304" pitchFamily="18" charset="0"/>
              </a:rPr>
              <a:t>išgyventi</a:t>
            </a:r>
            <a:r>
              <a:rPr lang="en-GB" sz="2400" dirty="0">
                <a:latin typeface="Amasis MT Pro" panose="02040504050005020304" pitchFamily="18" charset="0"/>
              </a:rPr>
              <a:t> </a:t>
            </a:r>
            <a:r>
              <a:rPr lang="en-GB" sz="2400" dirty="0" err="1">
                <a:latin typeface="Amasis MT Pro" panose="02040504050005020304" pitchFamily="18" charset="0"/>
              </a:rPr>
              <a:t>ir</a:t>
            </a:r>
            <a:r>
              <a:rPr lang="en-GB" sz="2400" dirty="0">
                <a:latin typeface="Amasis MT Pro" panose="02040504050005020304" pitchFamily="18" charset="0"/>
              </a:rPr>
              <a:t> </a:t>
            </a:r>
            <a:r>
              <a:rPr lang="en-GB" sz="2400" dirty="0" err="1">
                <a:latin typeface="Amasis MT Pro" panose="02040504050005020304" pitchFamily="18" charset="0"/>
              </a:rPr>
              <a:t>daugintis</a:t>
            </a:r>
            <a:r>
              <a:rPr lang="en-GB" sz="2400" dirty="0">
                <a:latin typeface="Amasis MT Pro" panose="02040504050005020304" pitchFamily="18" charset="0"/>
              </a:rPr>
              <a:t> </a:t>
            </a:r>
            <a:r>
              <a:rPr lang="en-GB" sz="2400" dirty="0" err="1">
                <a:latin typeface="Amasis MT Pro" panose="02040504050005020304" pitchFamily="18" charset="0"/>
              </a:rPr>
              <a:t>savo</a:t>
            </a:r>
            <a:r>
              <a:rPr lang="en-GB" sz="2400" dirty="0">
                <a:latin typeface="Amasis MT Pro" panose="02040504050005020304" pitchFamily="18" charset="0"/>
              </a:rPr>
              <a:t> </a:t>
            </a:r>
            <a:r>
              <a:rPr lang="en-GB" sz="2400" dirty="0" err="1">
                <a:latin typeface="Amasis MT Pro" panose="02040504050005020304" pitchFamily="18" charset="0"/>
              </a:rPr>
              <a:t>aplinkoje</a:t>
            </a:r>
            <a:r>
              <a:rPr lang="en-GB" sz="2400" dirty="0">
                <a:latin typeface="Amasis MT Pro" panose="02040504050005020304" pitchFamily="18" charset="0"/>
              </a:rPr>
              <a:t>.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21F84F69-386B-0873-624D-5432D1F36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11" y="1867842"/>
            <a:ext cx="6649641" cy="4488508"/>
          </a:xfrm>
          <a:prstGeom prst="rect">
            <a:avLst/>
          </a:prstGeom>
          <a:noFill/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30C91EB-472B-457A-9721-71076CA5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3BA314-ADB5-4816-8D49-4E0794D5FE7E}" type="datetime1">
              <a:rPr lang="en-US" smtClean="0"/>
              <a:pPr>
                <a:spcAft>
                  <a:spcPts val="600"/>
                </a:spcAft>
              </a:pPr>
              <a:t>4/16/2023</a:t>
            </a:fld>
            <a:endParaRPr lang="en-US"/>
          </a:p>
        </p:txBody>
      </p:sp>
      <p:sp>
        <p:nvSpPr>
          <p:cNvPr id="15" name="Slide Number Placeholder 18">
            <a:extLst>
              <a:ext uri="{FF2B5EF4-FFF2-40B4-BE49-F238E27FC236}">
                <a16:creationId xmlns:a16="http://schemas.microsoft.com/office/drawing/2014/main" id="{920EAB97-BCBD-4835-8F90-55730D56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7" name="Turinio vietos rezervavimo ženklas 4">
            <a:extLst>
              <a:ext uri="{FF2B5EF4-FFF2-40B4-BE49-F238E27FC236}">
                <a16:creationId xmlns:a16="http://schemas.microsoft.com/office/drawing/2014/main" id="{EFA066DD-F79B-2AB1-DEFA-7347B73EF1B9}"/>
              </a:ext>
            </a:extLst>
          </p:cNvPr>
          <p:cNvSpPr txBox="1">
            <a:spLocks/>
          </p:cNvSpPr>
          <p:nvPr/>
        </p:nvSpPr>
        <p:spPr>
          <a:xfrm>
            <a:off x="7775058" y="3774282"/>
            <a:ext cx="4311857" cy="21907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2400" dirty="0">
                <a:latin typeface="Amasis MT Pro" panose="02040504050005020304" pitchFamily="18" charset="0"/>
              </a:rPr>
              <a:t>Jūros arkliukas panašus į jūros dumblį, kad jo neatpažintų plėšrūnai ir nesuėstų. </a:t>
            </a:r>
            <a:endParaRPr lang="en-GB" sz="2400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391999"/>
      </p:ext>
    </p:extLst>
  </p:cSld>
  <p:clrMapOvr>
    <a:masterClrMapping/>
  </p:clrMapOvr>
  <p:transition spd="med">
    <p:pull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35C4C6D-D346-0DC0-4492-25AD28C2E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082" y="4660681"/>
            <a:ext cx="9689834" cy="1125050"/>
          </a:xfrm>
        </p:spPr>
        <p:txBody>
          <a:bodyPr anchor="b">
            <a:normAutofit/>
          </a:bodyPr>
          <a:lstStyle/>
          <a:p>
            <a:pPr algn="ctr"/>
            <a:r>
              <a:rPr lang="lt-LT" sz="4400" dirty="0">
                <a:latin typeface="Amasis MT Pro" panose="02040504050005020304" pitchFamily="18" charset="0"/>
              </a:rPr>
              <a:t>Paukščių migracija</a:t>
            </a:r>
            <a:endParaRPr lang="en-GB" sz="4400" dirty="0">
              <a:latin typeface="Amasis MT Pro" panose="020405040500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C0ABD97-D569-4A18-BD6C-9CBB9432E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8997" y="5866227"/>
            <a:ext cx="8314005" cy="696351"/>
          </a:xfrm>
        </p:spPr>
        <p:txBody>
          <a:bodyPr>
            <a:normAutofit/>
          </a:bodyPr>
          <a:lstStyle/>
          <a:p>
            <a:pPr algn="ctr"/>
            <a:r>
              <a:rPr lang="lt-L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Būdas išgyventi žiemos sezoną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" panose="02040504050005020304" pitchFamily="18" charset="0"/>
            </a:endParaRPr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E30250D3-D2F1-DD0E-E442-9D6A537F15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41498" b="5599"/>
          <a:stretch/>
        </p:blipFill>
        <p:spPr>
          <a:xfrm>
            <a:off x="20" y="1"/>
            <a:ext cx="12191980" cy="4305300"/>
          </a:xfrm>
          <a:prstGeom prst="rect">
            <a:avLst/>
          </a:prstGeom>
          <a:noFill/>
        </p:spPr>
      </p:pic>
      <p:sp>
        <p:nvSpPr>
          <p:cNvPr id="11" name="Footer Placeholder 18">
            <a:extLst>
              <a:ext uri="{FF2B5EF4-FFF2-40B4-BE49-F238E27FC236}">
                <a16:creationId xmlns:a16="http://schemas.microsoft.com/office/drawing/2014/main" id="{5A3543A4-F08D-4D8C-9773-79C09DC4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41FA3D7-37B0-47AA-8B62-7F5DEAF6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1EF7C01-503D-430A-B6F5-D4A2F047C997}" type="datetime1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4/16/2023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lide Number Placeholder 20">
            <a:extLst>
              <a:ext uri="{FF2B5EF4-FFF2-40B4-BE49-F238E27FC236}">
                <a16:creationId xmlns:a16="http://schemas.microsoft.com/office/drawing/2014/main" id="{4A8DB7F0-0917-4F6E-B25E-3279BBF5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10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368540"/>
      </p:ext>
    </p:extLst>
  </p:cSld>
  <p:clrMapOvr>
    <a:masterClrMapping/>
  </p:clrMapOvr>
  <p:transition spd="med">
    <p:pull/>
    <p:sndAc>
      <p:stSnd>
        <p:snd r:embed="rId2" name="whoo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E9EF069-3C04-5A1F-8CDB-38ECFCE5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>
                <a:latin typeface="Amasis MT Pro" panose="02040504050005020304" pitchFamily="18" charset="0"/>
              </a:rPr>
              <a:t>Kaip genys, kaldamas medį, negauna smegenų sutrenkimo? </a:t>
            </a:r>
            <a:endParaRPr lang="en-GB" dirty="0">
              <a:latin typeface="Amasis MT Pro" panose="020405040500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E0C386B-E34C-3E2A-7297-D1826C6CD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5614294"/>
            <a:ext cx="10515600" cy="834131"/>
          </a:xfrm>
        </p:spPr>
        <p:txBody>
          <a:bodyPr/>
          <a:lstStyle/>
          <a:p>
            <a:r>
              <a:rPr lang="en-GB" dirty="0">
                <a:hlinkClick r:id="rId3"/>
              </a:rPr>
              <a:t>https://www.lrt.lt/mediateka/irasas/2000267651/gamtininko-uzrasai-retai-sutinkama-tripirsti-geni-stebejes-cepulis-net-negalejau-tiketis-tokios-sekmes?time_start=238</a:t>
            </a:r>
            <a:endParaRPr lang="en-GB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170AE9D9-467F-417A-4356-8389A3467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803268"/>
            <a:ext cx="5338181" cy="3191902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6DCBFA3-600C-07E8-D8C5-00D5E7AC4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41" y="1385426"/>
            <a:ext cx="3476584" cy="40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4847"/>
      </p:ext>
    </p:extLst>
  </p:cSld>
  <p:clrMapOvr>
    <a:masterClrMapping/>
  </p:clrMapOvr>
  <p:transition spd="med">
    <p:pull/>
    <p:sndAc>
      <p:stSnd>
        <p:snd r:embed="rId2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7ADF41B-6857-83F5-8805-D021E791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0" y="70085"/>
            <a:ext cx="10515600" cy="1116811"/>
          </a:xfrm>
        </p:spPr>
        <p:txBody>
          <a:bodyPr/>
          <a:lstStyle/>
          <a:p>
            <a:r>
              <a:rPr lang="lt-LT" dirty="0"/>
              <a:t>Apibendrinkime</a:t>
            </a:r>
            <a:endParaRPr lang="en-GB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7B69257-7B50-295E-7B6A-53C8B32EC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799251"/>
              </p:ext>
            </p:extLst>
          </p:nvPr>
        </p:nvGraphicFramePr>
        <p:xfrm>
          <a:off x="230819" y="1252039"/>
          <a:ext cx="11842811" cy="5605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2141175"/>
      </p:ext>
    </p:extLst>
  </p:cSld>
  <p:clrMapOvr>
    <a:masterClrMapping/>
  </p:clrMapOvr>
  <p:transition spd="med">
    <p:pull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C1C466-C5A7-4FFE-9B98-2BE5355A7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1E3DAA-1676-4B47-9DFD-F572594B6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28FB7D-9FEB-4CF4-8DF0-2D658F7A3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950B82-2A65-4010-AA5D-99DBA527C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81DEF8-BD33-4C0A-A693-2D04E400AF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24458B-CD17-4309-B20E-59A90EE9A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699820-CD73-4467-AC89-3E29EE281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32EF924-E94C-2658-7019-64FE0620D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11" y="1242061"/>
            <a:ext cx="4149086" cy="2613660"/>
          </a:xfrm>
        </p:spPr>
        <p:txBody>
          <a:bodyPr anchor="b">
            <a:normAutofit/>
          </a:bodyPr>
          <a:lstStyle/>
          <a:p>
            <a:pPr algn="ctr"/>
            <a:r>
              <a:rPr lang="lt-LT" dirty="0">
                <a:latin typeface="Amasis MT Pro" panose="02040504050005020304" pitchFamily="18" charset="0"/>
              </a:rPr>
              <a:t>Augalų prisitaikymas</a:t>
            </a:r>
            <a:endParaRPr lang="en-GB" dirty="0">
              <a:latin typeface="Amasis MT Pro" panose="020405040500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3B2EE9F-3BA3-527E-B4E1-501E043B5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100" y="4114800"/>
            <a:ext cx="3233737" cy="1861154"/>
          </a:xfrm>
        </p:spPr>
        <p:txBody>
          <a:bodyPr anchor="t">
            <a:normAutofit/>
          </a:bodyPr>
          <a:lstStyle/>
          <a:p>
            <a:pPr algn="ctr"/>
            <a:r>
              <a:rPr lang="lt-LT" dirty="0">
                <a:latin typeface="Amasis MT Pro" panose="02040504050005020304" pitchFamily="18" charset="0"/>
              </a:rPr>
              <a:t>Paskaitykime vadovėlio tekstą apie saulašarę</a:t>
            </a:r>
            <a:endParaRPr lang="en-GB" dirty="0">
              <a:latin typeface="Amasis MT Pro" panose="02040504050005020304" pitchFamily="18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B845BB-54EF-4514-A998-C04FFDEE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7F5E178-055E-2E6D-3681-4686C644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405" y="1191582"/>
            <a:ext cx="6886358" cy="5164768"/>
          </a:xfrm>
          <a:prstGeom prst="rect">
            <a:avLst/>
          </a:prstGeom>
          <a:noFill/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DCCE557-E097-4F8D-AF45-6407FB7A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7BC9090-9BE8-4611-B040-7831269239B8}" type="datetime1">
              <a:rPr lang="en-US" smtClean="0"/>
              <a:pPr>
                <a:spcAft>
                  <a:spcPts val="600"/>
                </a:spcAft>
              </a:pPr>
              <a:t>4/16/2023</a:t>
            </a:fld>
            <a:endParaRPr lang="en-US"/>
          </a:p>
        </p:txBody>
      </p:sp>
      <p:sp>
        <p:nvSpPr>
          <p:cNvPr id="13" name="Slide Number Placeholder 19">
            <a:extLst>
              <a:ext uri="{FF2B5EF4-FFF2-40B4-BE49-F238E27FC236}">
                <a16:creationId xmlns:a16="http://schemas.microsoft.com/office/drawing/2014/main" id="{F81F9278-0E0F-41D5-9B0E-507E77D9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55947"/>
      </p:ext>
    </p:extLst>
  </p:cSld>
  <p:clrMapOvr>
    <a:masterClrMapping/>
  </p:clrMapOvr>
  <p:transition spd="med">
    <p:pull/>
    <p:sndAc>
      <p:stSnd>
        <p:snd r:embed="rId2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FF82645-F2FE-E817-D864-0D6A2C867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56" y="66583"/>
            <a:ext cx="10515600" cy="791049"/>
          </a:xfrm>
        </p:spPr>
        <p:txBody>
          <a:bodyPr>
            <a:normAutofit fontScale="90000"/>
          </a:bodyPr>
          <a:lstStyle/>
          <a:p>
            <a:r>
              <a:rPr lang="lt-LT" dirty="0"/>
              <a:t>Kaip augalai prisitaiko prie aplinkos</a:t>
            </a:r>
            <a:endParaRPr lang="en-GB" dirty="0"/>
          </a:p>
        </p:txBody>
      </p:sp>
      <p:graphicFrame>
        <p:nvGraphicFramePr>
          <p:cNvPr id="4" name="Turinio vietos rezervavimo ženklas 3">
            <a:extLst>
              <a:ext uri="{FF2B5EF4-FFF2-40B4-BE49-F238E27FC236}">
                <a16:creationId xmlns:a16="http://schemas.microsoft.com/office/drawing/2014/main" id="{95911628-3EC9-FE90-24CB-FEFD5FBE14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4507381"/>
              </p:ext>
            </p:extLst>
          </p:nvPr>
        </p:nvGraphicFramePr>
        <p:xfrm>
          <a:off x="62143" y="857631"/>
          <a:ext cx="12129857" cy="5933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2414975"/>
      </p:ext>
    </p:extLst>
  </p:cSld>
  <p:clrMapOvr>
    <a:masterClrMapping/>
  </p:clrMapOvr>
  <p:transition spd="med">
    <p:pull/>
    <p:sndAc>
      <p:stSnd>
        <p:snd r:embed="rId2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AF3A5F2-0D29-9ABF-0325-1EBA05355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Pakartokime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80FD21C-D786-0861-B1E2-744D69AFB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600" dirty="0">
                <a:latin typeface="Amasis MT Pro" panose="02040504050005020304" pitchFamily="18" charset="0"/>
              </a:rPr>
              <a:t>Kokio gyvūno prisitaikymo būdą įsiminei? Kodėl jam tai naudinga? </a:t>
            </a:r>
          </a:p>
          <a:p>
            <a:r>
              <a:rPr lang="lt-LT" sz="3600" dirty="0">
                <a:latin typeface="Amasis MT Pro" panose="02040504050005020304" pitchFamily="18" charset="0"/>
              </a:rPr>
              <a:t>Kokį augalo prisitaikymo būdą įsiminei? Kodėl jam tai naudinga? </a:t>
            </a:r>
            <a:endParaRPr lang="en-GB" sz="3600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73128"/>
      </p:ext>
    </p:extLst>
  </p:cSld>
  <p:clrMapOvr>
    <a:masterClrMapping/>
  </p:clrMapOvr>
  <p:transition spd="med">
    <p:pull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9E990C6-2D80-8C30-58BF-072B9C079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70" y="700060"/>
            <a:ext cx="5770080" cy="1640521"/>
          </a:xfrm>
        </p:spPr>
        <p:txBody>
          <a:bodyPr>
            <a:normAutofit/>
          </a:bodyPr>
          <a:lstStyle/>
          <a:p>
            <a:r>
              <a:rPr lang="lt-LT" dirty="0"/>
              <a:t>Šiandien pamokoje</a:t>
            </a:r>
            <a:endParaRPr lang="en-GB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30FB45A-CBBD-87BB-243A-7C80271F8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953959"/>
            <a:ext cx="5953265" cy="5283521"/>
          </a:xfrm>
          <a:prstGeom prst="rect">
            <a:avLst/>
          </a:prstGeom>
          <a:noFill/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766C3-6FEA-0B2D-EA24-2B3346D71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520" y="2596170"/>
            <a:ext cx="5770079" cy="3504591"/>
          </a:xfrm>
        </p:spPr>
        <p:txBody>
          <a:bodyPr>
            <a:normAutofit/>
          </a:bodyPr>
          <a:lstStyle/>
          <a:p>
            <a:r>
              <a:rPr lang="lt-LT" dirty="0">
                <a:latin typeface="Amasis MT Pro" panose="02040504050005020304" pitchFamily="18" charset="0"/>
              </a:rPr>
              <a:t>Susipažinsime su prisitaikymo sąvoka;</a:t>
            </a:r>
          </a:p>
          <a:p>
            <a:r>
              <a:rPr lang="lt-LT" dirty="0">
                <a:latin typeface="Amasis MT Pro" panose="02040504050005020304" pitchFamily="18" charset="0"/>
              </a:rPr>
              <a:t>Aptarsime, kodėl gyvūnai ir augalai prisitaiko;</a:t>
            </a:r>
          </a:p>
          <a:p>
            <a:r>
              <a:rPr lang="lt-LT" dirty="0">
                <a:latin typeface="Amasis MT Pro" panose="02040504050005020304" pitchFamily="18" charset="0"/>
              </a:rPr>
              <a:t>Aptarsime, kaip gyvūnai ir augalai prisitaiko;</a:t>
            </a:r>
          </a:p>
          <a:p>
            <a:r>
              <a:rPr lang="lt-LT" dirty="0">
                <a:latin typeface="Amasis MT Pro" panose="02040504050005020304" pitchFamily="18" charset="0"/>
              </a:rPr>
              <a:t>Aptarsime, kaip vieni kitiems padeda prisitaikyti.</a:t>
            </a:r>
            <a:endParaRPr lang="en-GB" dirty="0">
              <a:latin typeface="Amasis MT Pro" panose="02040504050005020304" pitchFamily="18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0CDE0F8-19A7-4581-8963-42578EED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92ABADF-577A-4C49-B8CF-2E23DE4A8415}" type="datetime1">
              <a:rPr lang="en-US" smtClean="0"/>
              <a:pPr>
                <a:spcAft>
                  <a:spcPts val="600"/>
                </a:spcAft>
              </a:pPr>
              <a:t>4/16/2023</a:t>
            </a:fld>
            <a:endParaRPr lang="en-US" dirty="0"/>
          </a:p>
        </p:txBody>
      </p:sp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8B1D9AF6-8A2F-42E2-9671-87BD260C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19685"/>
      </p:ext>
    </p:extLst>
  </p:cSld>
  <p:clrMapOvr>
    <a:masterClrMapping/>
  </p:clrMapOvr>
  <p:transition spd="med">
    <p:pull/>
    <p:sndAc>
      <p:stSnd>
        <p:snd r:embed="rId2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A838E12-7BF2-612C-5588-B970D4AC7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4873" y="1290320"/>
            <a:ext cx="5826004" cy="3322993"/>
          </a:xfrm>
        </p:spPr>
        <p:txBody>
          <a:bodyPr>
            <a:normAutofit/>
          </a:bodyPr>
          <a:lstStyle/>
          <a:p>
            <a:r>
              <a:rPr lang="lt-LT" dirty="0">
                <a:latin typeface="Amasis MT Pro" panose="02040504050005020304" pitchFamily="18" charset="0"/>
              </a:rPr>
              <a:t>Perskaitykime vadovėlio tekstą</a:t>
            </a:r>
            <a:endParaRPr lang="en-GB" dirty="0">
              <a:latin typeface="Amasis MT Pro" panose="020405040500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6D4CA58-D85F-3294-D62C-8DCA3AD24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940" y="5330358"/>
            <a:ext cx="8961976" cy="1208554"/>
          </a:xfrm>
        </p:spPr>
        <p:txBody>
          <a:bodyPr anchor="t">
            <a:normAutofit/>
          </a:bodyPr>
          <a:lstStyle/>
          <a:p>
            <a:r>
              <a:rPr lang="lt-LT" sz="3200" dirty="0">
                <a:latin typeface="Amasis MT Pro" panose="02040504050005020304" pitchFamily="18" charset="0"/>
              </a:rPr>
              <a:t>Kaip prisitaikę išgyventi vadovėlyje minimi gyvūnai? </a:t>
            </a:r>
            <a:endParaRPr lang="en-GB" sz="3200" dirty="0">
              <a:latin typeface="Amasis MT Pro" panose="02040504050005020304" pitchFamily="18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BB845BB-54EF-4514-A998-C04FFDEE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C0E3A57-7480-1B80-45F0-D7B0A41C0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9" y="200240"/>
            <a:ext cx="1453439" cy="1090080"/>
          </a:xfrm>
          <a:prstGeom prst="rect">
            <a:avLst/>
          </a:prstGeom>
          <a:noFill/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886C1CA-E899-56D3-F8CE-FBDBA0670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398" y="1570213"/>
            <a:ext cx="1458300" cy="1090080"/>
          </a:xfrm>
          <a:prstGeom prst="rect">
            <a:avLst/>
          </a:prstGeom>
          <a:noFill/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9321602-BAF6-68E1-ACC0-DE8B0DC00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511" y="2940186"/>
            <a:ext cx="1478074" cy="1090080"/>
          </a:xfrm>
          <a:prstGeom prst="rect">
            <a:avLst/>
          </a:prstGeom>
          <a:noFill/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C8B6DC0-8D12-C315-20E2-C52F4A65C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168" y="4310159"/>
            <a:ext cx="1508760" cy="1090080"/>
          </a:xfrm>
          <a:prstGeom prst="rect">
            <a:avLst/>
          </a:prstGeom>
          <a:noFill/>
        </p:spPr>
      </p:pic>
      <p:sp>
        <p:nvSpPr>
          <p:cNvPr id="14" name="Date Placeholder 41">
            <a:extLst>
              <a:ext uri="{FF2B5EF4-FFF2-40B4-BE49-F238E27FC236}">
                <a16:creationId xmlns:a16="http://schemas.microsoft.com/office/drawing/2014/main" id="{396AF44A-E88B-4A9E-97B1-3F50C6F4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A8E3272-0507-4B23-925A-DAA307719AFC}" type="datetime1">
              <a:rPr lang="en-US" smtClean="0"/>
              <a:pPr>
                <a:spcAft>
                  <a:spcPts val="600"/>
                </a:spcAft>
              </a:pPr>
              <a:t>4/16/2023</a:t>
            </a:fld>
            <a:endParaRPr lang="en-US"/>
          </a:p>
        </p:txBody>
      </p:sp>
      <p:sp>
        <p:nvSpPr>
          <p:cNvPr id="16" name="Slide Number Placeholder 19">
            <a:extLst>
              <a:ext uri="{FF2B5EF4-FFF2-40B4-BE49-F238E27FC236}">
                <a16:creationId xmlns:a16="http://schemas.microsoft.com/office/drawing/2014/main" id="{F81F9278-0E0F-41D5-9B0E-507E77D9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B0561EB5-0D07-8083-8B32-BB4D5D9A1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168" y="5680134"/>
            <a:ext cx="1453440" cy="10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05072"/>
      </p:ext>
    </p:extLst>
  </p:cSld>
  <p:clrMapOvr>
    <a:masterClrMapping/>
  </p:clrMapOvr>
  <p:transition spd="med">
    <p:pull/>
    <p:sndAc>
      <p:stSnd>
        <p:snd r:embed="rId2" name="whoosh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6B6207E-8668-D8F4-5F99-9261150E8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66676"/>
            <a:ext cx="1370644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A756E-9D73-AEEC-D308-5A0DD714FAC1}"/>
              </a:ext>
            </a:extLst>
          </p:cNvPr>
          <p:cNvSpPr txBox="1"/>
          <p:nvPr/>
        </p:nvSpPr>
        <p:spPr>
          <a:xfrm>
            <a:off x="1685925" y="21907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>
                <a:latin typeface="Amasis MT Pro" panose="02040504050005020304" pitchFamily="18" charset="0"/>
              </a:rPr>
              <a:t>Kodėl meškos kailis baltas, o oda- juoda? </a:t>
            </a:r>
            <a:endParaRPr lang="en-GB" sz="3600" dirty="0">
              <a:latin typeface="Amasis MT Pro" panose="02040504050005020304" pitchFamily="18" charset="0"/>
            </a:endParaRPr>
          </a:p>
        </p:txBody>
      </p:sp>
      <p:pic>
        <p:nvPicPr>
          <p:cNvPr id="7" name="Internetinė medija 6" title="Polar Bear Adaptations">
            <a:hlinkClick r:id="" action="ppaction://media"/>
            <a:extLst>
              <a:ext uri="{FF2B5EF4-FFF2-40B4-BE49-F238E27FC236}">
                <a16:creationId xmlns:a16="http://schemas.microsoft.com/office/drawing/2014/main" id="{1B696A55-C380-D1EB-6289-C8AA45A2E1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84944" y="1095376"/>
            <a:ext cx="9985375" cy="56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37728"/>
      </p:ext>
    </p:extLst>
  </p:cSld>
  <p:clrMapOvr>
    <a:masterClrMapping/>
  </p:clrMapOvr>
  <p:transition spd="med">
    <p:pull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081F9B0-F7B8-3221-E6D4-57534FF99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956" y="0"/>
            <a:ext cx="917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62769"/>
      </p:ext>
    </p:extLst>
  </p:cSld>
  <p:clrMapOvr>
    <a:masterClrMapping/>
  </p:clrMapOvr>
  <p:transition spd="med">
    <p:pull/>
    <p:sndAc>
      <p:stSnd>
        <p:snd r:embed="rId2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E9D13E7-285A-4805-735C-2680EB0D4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184" y="0"/>
            <a:ext cx="9491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22082"/>
      </p:ext>
    </p:extLst>
  </p:cSld>
  <p:clrMapOvr>
    <a:masterClrMapping/>
  </p:clrMapOvr>
  <p:transition spd="med">
    <p:pull/>
    <p:sndAc>
      <p:stSnd>
        <p:snd r:embed="rId2" name="whoo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D775A2C-A439-8527-37BD-860579678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51" y="0"/>
            <a:ext cx="9305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36919"/>
      </p:ext>
    </p:extLst>
  </p:cSld>
  <p:clrMapOvr>
    <a:masterClrMapping/>
  </p:clrMapOvr>
  <p:transition spd="med">
    <p:pull/>
    <p:sndAc>
      <p:stSnd>
        <p:snd r:embed="rId2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1DB1EC6-95B7-ADC5-3B29-6D0760169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61" y="152400"/>
            <a:ext cx="1191815" cy="889922"/>
          </a:xfrm>
          <a:prstGeom prst="rect">
            <a:avLst/>
          </a:prstGeom>
        </p:spPr>
      </p:pic>
      <p:pic>
        <p:nvPicPr>
          <p:cNvPr id="6" name="Internetinė medija 5" title="Camels Don't Mind Spines In Their Cacti | Nat Geo Wild">
            <a:hlinkClick r:id="" action="ppaction://media"/>
            <a:extLst>
              <a:ext uri="{FF2B5EF4-FFF2-40B4-BE49-F238E27FC236}">
                <a16:creationId xmlns:a16="http://schemas.microsoft.com/office/drawing/2014/main" id="{E5948038-5771-FAF3-DF82-02427F733D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38276" y="1092486"/>
            <a:ext cx="10204450" cy="5765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792847-58D8-0A0A-641E-6A24D34B2C97}"/>
              </a:ext>
            </a:extLst>
          </p:cNvPr>
          <p:cNvSpPr txBox="1"/>
          <p:nvPr/>
        </p:nvSpPr>
        <p:spPr>
          <a:xfrm>
            <a:off x="2143125" y="333375"/>
            <a:ext cx="9802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latin typeface="Amasis MT Pro" panose="02040504050005020304" pitchFamily="18" charset="0"/>
              </a:rPr>
              <a:t>Kaip kupranugaris gali ėsti kaktusus? Kodėl jis tai daro? </a:t>
            </a:r>
            <a:endParaRPr lang="en-GB" sz="2800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261220"/>
      </p:ext>
    </p:extLst>
  </p:cSld>
  <p:clrMapOvr>
    <a:masterClrMapping/>
  </p:clrMapOvr>
  <p:transition spd="med">
    <p:pull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64F7437-4FE9-C976-5678-3329C076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76"/>
            <a:ext cx="11353800" cy="571500"/>
          </a:xfrm>
        </p:spPr>
        <p:txBody>
          <a:bodyPr>
            <a:noAutofit/>
          </a:bodyPr>
          <a:lstStyle/>
          <a:p>
            <a:r>
              <a:rPr lang="lt-LT" sz="3200" dirty="0"/>
              <a:t>Kupranugario prisitaikymas išgyventi dykumoje</a:t>
            </a:r>
            <a:endParaRPr lang="en-GB" sz="3200" dirty="0"/>
          </a:p>
        </p:txBody>
      </p:sp>
      <p:pic>
        <p:nvPicPr>
          <p:cNvPr id="4" name="Internetinė medija 3" title="Adaptations in Camels">
            <a:hlinkClick r:id="" action="ppaction://media"/>
            <a:extLst>
              <a:ext uri="{FF2B5EF4-FFF2-40B4-BE49-F238E27FC236}">
                <a16:creationId xmlns:a16="http://schemas.microsoft.com/office/drawing/2014/main" id="{1903627E-B056-6641-561E-A721DA12AEC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6350" y="948804"/>
            <a:ext cx="10334625" cy="583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49579"/>
      </p:ext>
    </p:extLst>
  </p:cSld>
  <p:clrMapOvr>
    <a:masterClrMapping/>
  </p:clrMapOvr>
  <p:transition spd="med">
    <p:pull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chwayVTI">
  <a:themeElements>
    <a:clrScheme name="AnalogousFromDarkSeedLeftStep">
      <a:dk1>
        <a:srgbClr val="000000"/>
      </a:dk1>
      <a:lt1>
        <a:srgbClr val="FFFFFF"/>
      </a:lt1>
      <a:dk2>
        <a:srgbClr val="35371F"/>
      </a:dk2>
      <a:lt2>
        <a:srgbClr val="E8E2E6"/>
      </a:lt2>
      <a:accent1>
        <a:srgbClr val="2FB661"/>
      </a:accent1>
      <a:accent2>
        <a:srgbClr val="2BBA24"/>
      </a:accent2>
      <a:accent3>
        <a:srgbClr val="6DB42E"/>
      </a:accent3>
      <a:accent4>
        <a:srgbClr val="98A820"/>
      </a:accent4>
      <a:accent5>
        <a:srgbClr val="C59933"/>
      </a:accent5>
      <a:accent6>
        <a:srgbClr val="C65326"/>
      </a:accent6>
      <a:hlink>
        <a:srgbClr val="8F822F"/>
      </a:hlink>
      <a:folHlink>
        <a:srgbClr val="7F7F7F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298</Words>
  <Application>Microsoft Office PowerPoint</Application>
  <PresentationFormat>Plačiaekranė</PresentationFormat>
  <Paragraphs>60</Paragraphs>
  <Slides>15</Slides>
  <Notes>0</Notes>
  <HiddenSlides>0</HiddenSlides>
  <MMClips>3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15</vt:i4>
      </vt:variant>
    </vt:vector>
  </HeadingPairs>
  <TitlesOfParts>
    <vt:vector size="20" baseType="lpstr">
      <vt:lpstr>Amasis MT Pro</vt:lpstr>
      <vt:lpstr>Arial</vt:lpstr>
      <vt:lpstr>Felix Titling</vt:lpstr>
      <vt:lpstr>Goudy Old Style</vt:lpstr>
      <vt:lpstr>ArchwayVTI</vt:lpstr>
      <vt:lpstr>prisitaikymas</vt:lpstr>
      <vt:lpstr>Šiandien pamokoje</vt:lpstr>
      <vt:lpstr>Perskaitykime vadovėlio tekstą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Kupranugario prisitaikymas išgyventi dykumoje</vt:lpstr>
      <vt:lpstr>Paukščių migracija</vt:lpstr>
      <vt:lpstr>Kaip genys, kaldamas medį, negauna smegenų sutrenkimo? </vt:lpstr>
      <vt:lpstr>Apibendrinkime</vt:lpstr>
      <vt:lpstr>Augalų prisitaikymas</vt:lpstr>
      <vt:lpstr>Kaip augalai prisitaiko prie aplinkos</vt:lpstr>
      <vt:lpstr>Pakartokime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prisitaikymas</dc:title>
  <dc:creator>vilma vaskeviciene</dc:creator>
  <cp:lastModifiedBy>vilma vaskeviciene</cp:lastModifiedBy>
  <cp:revision>3</cp:revision>
  <dcterms:created xsi:type="dcterms:W3CDTF">2023-04-16T06:22:14Z</dcterms:created>
  <dcterms:modified xsi:type="dcterms:W3CDTF">2023-04-16T07:55:11Z</dcterms:modified>
</cp:coreProperties>
</file>