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853A84-C540-4006-B384-FCA10711BCCC}" v="1" dt="2023-11-26T18:16:43.4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das Pelenis" userId="f315bb23-eb4e-40c0-a478-d2566b6be81c" providerId="ADAL" clId="{FF853A84-C540-4006-B384-FCA10711BCCC}"/>
    <pc:docChg chg="modSld">
      <pc:chgData name="Aidas Pelenis" userId="f315bb23-eb4e-40c0-a478-d2566b6be81c" providerId="ADAL" clId="{FF853A84-C540-4006-B384-FCA10711BCCC}" dt="2023-11-26T18:16:48.399" v="1" actId="14100"/>
      <pc:docMkLst>
        <pc:docMk/>
      </pc:docMkLst>
      <pc:sldChg chg="modSp mod">
        <pc:chgData name="Aidas Pelenis" userId="f315bb23-eb4e-40c0-a478-d2566b6be81c" providerId="ADAL" clId="{FF853A84-C540-4006-B384-FCA10711BCCC}" dt="2023-11-26T18:16:48.399" v="1" actId="14100"/>
        <pc:sldMkLst>
          <pc:docMk/>
          <pc:sldMk cId="520791203" sldId="257"/>
        </pc:sldMkLst>
        <pc:spChg chg="mod">
          <ac:chgData name="Aidas Pelenis" userId="f315bb23-eb4e-40c0-a478-d2566b6be81c" providerId="ADAL" clId="{FF853A84-C540-4006-B384-FCA10711BCCC}" dt="2023-11-26T18:16:48.399" v="1" actId="14100"/>
          <ac:spMkLst>
            <pc:docMk/>
            <pc:sldMk cId="520791203" sldId="257"/>
            <ac:spMk id="2" creationId="{7306D4B5-0E6D-551F-A622-859FBF7C113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11/26/2023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86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22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88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11/26/2023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7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03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06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11/26/2023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01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00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11/26/2023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95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62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45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11/26/2023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96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97F7562-DBE2-4729-835D-1486BBB43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2627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E0245F-7D4D-413E-940B-1D9D9A17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627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BB11B77-16CE-4796-9677-F0ED67FCE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F26510D-AF6F-45BA-9996-9EA0F149D0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5E04EA3F-927A-42F5-96EF-44DCE9786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Pavadinimas 1">
            <a:extLst>
              <a:ext uri="{FF2B5EF4-FFF2-40B4-BE49-F238E27FC236}">
                <a16:creationId xmlns:a16="http://schemas.microsoft.com/office/drawing/2014/main" id="{7306D4B5-0E6D-551F-A622-859FBF7C1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9930" y="744909"/>
            <a:ext cx="4323376" cy="2912691"/>
          </a:xfrm>
        </p:spPr>
        <p:txBody>
          <a:bodyPr anchor="b">
            <a:normAutofit/>
          </a:bodyPr>
          <a:lstStyle/>
          <a:p>
            <a:pPr algn="l"/>
            <a:r>
              <a:rPr lang="lt-LT"/>
              <a:t>MIEGANTIS GYVŪNAS - MEŠKA</a:t>
            </a:r>
            <a:endParaRPr lang="en-US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6E9DA74B-9593-C820-2FC7-1C9303324C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2801" y="3789471"/>
            <a:ext cx="4323375" cy="2495333"/>
          </a:xfrm>
        </p:spPr>
        <p:txBody>
          <a:bodyPr anchor="t">
            <a:normAutofit/>
          </a:bodyPr>
          <a:lstStyle/>
          <a:p>
            <a:pPr algn="l"/>
            <a:r>
              <a:rPr lang="lt-LT" sz="2200"/>
              <a:t>Goda Pelenytė</a:t>
            </a:r>
            <a:endParaRPr lang="en-US" sz="2200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FC6757F5-D3A0-7994-C62A-4ED17C69FF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242" y="1155868"/>
            <a:ext cx="6462933" cy="429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8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49">
            <a:extLst>
              <a:ext uri="{FF2B5EF4-FFF2-40B4-BE49-F238E27FC236}">
                <a16:creationId xmlns:a16="http://schemas.microsoft.com/office/drawing/2014/main" id="{E2748806-3AF5-4078-830A-C1F26BF1B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9" name="Rectangle 51">
            <a:extLst>
              <a:ext uri="{FF2B5EF4-FFF2-40B4-BE49-F238E27FC236}">
                <a16:creationId xmlns:a16="http://schemas.microsoft.com/office/drawing/2014/main" id="{BF991FCB-5132-414C-B377-526F5612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E083A7A3-F5E1-8770-429E-17BE4445FA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b="50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0" name="Rectangle 53">
            <a:extLst>
              <a:ext uri="{FF2B5EF4-FFF2-40B4-BE49-F238E27FC236}">
                <a16:creationId xmlns:a16="http://schemas.microsoft.com/office/drawing/2014/main" id="{F23DAFF7-4C98-4E0E-8986-198D54B6C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00600" y="-533400"/>
            <a:ext cx="6858000" cy="7924800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7306D4B5-0E6D-551F-A622-859FBF7C1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3278" y="1038225"/>
            <a:ext cx="4958128" cy="4268347"/>
          </a:xfrm>
        </p:spPr>
        <p:txBody>
          <a:bodyPr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lt-LT" sz="3600" dirty="0">
                <a:solidFill>
                  <a:srgbClr val="FFFFFF"/>
                </a:solidFill>
              </a:rPr>
              <a:t>Meškos žiemoja nuo dviejų iki šešių mėnesių.</a:t>
            </a:r>
            <a:br>
              <a:rPr lang="lt-LT" sz="3600" dirty="0">
                <a:solidFill>
                  <a:srgbClr val="FFFFFF"/>
                </a:solidFill>
              </a:rPr>
            </a:br>
            <a:r>
              <a:rPr lang="lt-LT" sz="3600" dirty="0">
                <a:solidFill>
                  <a:srgbClr val="FFFFFF"/>
                </a:solidFill>
              </a:rPr>
              <a:t>Meška guli denyje, sulenktoje </a:t>
            </a:r>
            <a:r>
              <a:rPr lang="lt-LT" sz="4000" dirty="0">
                <a:solidFill>
                  <a:srgbClr val="FFFFFF"/>
                </a:solidFill>
              </a:rPr>
              <a:t>pozoje</a:t>
            </a:r>
            <a:r>
              <a:rPr lang="lt-LT" sz="3600" dirty="0">
                <a:solidFill>
                  <a:srgbClr val="FFFFFF"/>
                </a:solidFill>
              </a:rPr>
              <a:t>: jis stipriai prispaudžia užpakalines kojas prie pilvo ir uždengia nosį priekinėmis letenomis</a:t>
            </a:r>
            <a:r>
              <a:rPr lang="lt-LT" sz="3200" dirty="0">
                <a:solidFill>
                  <a:srgbClr val="FFFFFF"/>
                </a:solidFill>
              </a:rPr>
              <a:t>.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79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E2748806-3AF5-4078-830A-C1F26BF1B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F991FCB-5132-414C-B377-526F5612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91155111-2866-B6E9-B941-D9F9EFF9EC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b="5063"/>
          <a:stretch/>
        </p:blipFill>
        <p:spPr>
          <a:xfrm>
            <a:off x="-3048" y="10"/>
            <a:ext cx="12191980" cy="6857990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F23DAFF7-4C98-4E0E-8986-198D54B6C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00600" y="-533400"/>
            <a:ext cx="6858000" cy="7924800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7306D4B5-0E6D-551F-A622-859FBF7C1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5178" y="565846"/>
            <a:ext cx="4958128" cy="3755144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lt-LT" sz="3600" dirty="0">
                <a:solidFill>
                  <a:srgbClr val="FFFFFF"/>
                </a:solidFill>
              </a:rPr>
              <a:t>Meškos kūno temperatūra miegant žiemos miegu išlieka gana aukšta.</a:t>
            </a:r>
            <a:br>
              <a:rPr lang="lt-LT" sz="3600" dirty="0">
                <a:solidFill>
                  <a:srgbClr val="FFFFFF"/>
                </a:solidFill>
              </a:rPr>
            </a:br>
            <a:r>
              <a:rPr lang="lt-LT" sz="3600" dirty="0">
                <a:solidFill>
                  <a:srgbClr val="FFFFFF"/>
                </a:solidFill>
              </a:rPr>
              <a:t>Žiemodamos jos neėda, negeria ir nesituština</a:t>
            </a:r>
            <a:r>
              <a:rPr lang="lt-LT" sz="3700" dirty="0">
                <a:solidFill>
                  <a:srgbClr val="FFFFFF"/>
                </a:solidFill>
              </a:rPr>
              <a:t>.</a:t>
            </a:r>
            <a:endParaRPr lang="en-US" sz="3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69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4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FF215A-C45B-6218-4D1F-A5380FB48A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766"/>
          <a:stretch/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7306D4B5-0E6D-551F-A622-859FBF7C1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40211"/>
            <a:ext cx="9416143" cy="5222050"/>
          </a:xfrm>
        </p:spPr>
        <p:txBody>
          <a:bodyPr>
            <a:normAutofit/>
          </a:bodyPr>
          <a:lstStyle/>
          <a:p>
            <a:pPr algn="l"/>
            <a:r>
              <a:rPr lang="lt-LT" sz="5200">
                <a:solidFill>
                  <a:srgbClr val="FFFFFF"/>
                </a:solidFill>
              </a:rPr>
              <a:t>MEŠKA </a:t>
            </a:r>
            <a:endParaRPr lang="en-US" sz="5200" dirty="0">
              <a:solidFill>
                <a:srgbClr val="FFFFFF"/>
              </a:solidFill>
            </a:endParaRPr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7D62276F-24B4-9588-E576-D2D51FC2C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72" y="42863"/>
            <a:ext cx="11245127" cy="666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5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appledVTI">
  <a:themeElements>
    <a:clrScheme name="AnalogousFromRegularSeedRightStep">
      <a:dk1>
        <a:srgbClr val="000000"/>
      </a:dk1>
      <a:lt1>
        <a:srgbClr val="FFFFFF"/>
      </a:lt1>
      <a:dk2>
        <a:srgbClr val="31201C"/>
      </a:dk2>
      <a:lt2>
        <a:srgbClr val="F3F0F0"/>
      </a:lt2>
      <a:accent1>
        <a:srgbClr val="20B2B6"/>
      </a:accent1>
      <a:accent2>
        <a:srgbClr val="1781D5"/>
      </a:accent2>
      <a:accent3>
        <a:srgbClr val="2944E7"/>
      </a:accent3>
      <a:accent4>
        <a:srgbClr val="5928D8"/>
      </a:accent4>
      <a:accent5>
        <a:srgbClr val="AC29E7"/>
      </a:accent5>
      <a:accent6>
        <a:srgbClr val="D517C0"/>
      </a:accent6>
      <a:hlink>
        <a:srgbClr val="BF423F"/>
      </a:hlink>
      <a:folHlink>
        <a:srgbClr val="7F7F7F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55</Words>
  <Application>Microsoft Office PowerPoint</Application>
  <PresentationFormat>Plačiaekranė</PresentationFormat>
  <Paragraphs>5</Paragraphs>
  <Slides>4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4</vt:i4>
      </vt:variant>
    </vt:vector>
  </HeadingPairs>
  <TitlesOfParts>
    <vt:vector size="9" baseType="lpstr">
      <vt:lpstr>Arial</vt:lpstr>
      <vt:lpstr>Avenir Next LT Pro</vt:lpstr>
      <vt:lpstr>AvenirNext LT Pro Medium</vt:lpstr>
      <vt:lpstr>Sabon Next LT</vt:lpstr>
      <vt:lpstr>DappledVTI</vt:lpstr>
      <vt:lpstr>MIEGANTIS GYVŪNAS - MEŠKA</vt:lpstr>
      <vt:lpstr>Meškos žiemoja nuo dviejų iki šešių mėnesių. Meška guli denyje, sulenktoje pozoje: jis stipriai prispaudžia užpakalines kojas prie pilvo ir uždengia nosį priekinėmis letenomis.</vt:lpstr>
      <vt:lpstr>Meškos kūno temperatūra miegant žiemos miegu išlieka gana aukšta. Žiemodamos jos neėda, negeria ir nesituština.</vt:lpstr>
      <vt:lpstr>MEŠKA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MIEGANTIS GYVŪNAS - MEŠKA</dc:title>
  <dc:creator>Aidas Pelenis</dc:creator>
  <cp:lastModifiedBy>Aidas Pelenis</cp:lastModifiedBy>
  <cp:revision>1</cp:revision>
  <dcterms:created xsi:type="dcterms:W3CDTF">2023-11-26T17:37:28Z</dcterms:created>
  <dcterms:modified xsi:type="dcterms:W3CDTF">2023-11-26T18:16:52Z</dcterms:modified>
</cp:coreProperties>
</file>