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7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9FC9703-D73C-7066-81EE-B3099FB2A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71021CE8-0E2D-6D44-81CC-FE6B71F30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BF681285-952F-9D50-903C-FBA81DFB2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EE33-167B-4CD4-B3FC-2589958C4162}" type="datetimeFigureOut">
              <a:rPr lang="en-GB" smtClean="0"/>
              <a:t>2024-09-16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B867DB4-3A49-C590-A8D8-19D6A3713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3283450A-7700-9D6B-7E2E-E3DC23769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7DC5-34D4-4EAC-9D13-7D76F3D11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502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CEF761B-E693-D01D-D0B8-49DAA97F0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137EB437-3B0A-34D0-6BF1-89262A5D9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18C048A4-153D-B2EB-3E0B-F88A2EC87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EE33-167B-4CD4-B3FC-2589958C4162}" type="datetimeFigureOut">
              <a:rPr lang="en-GB" smtClean="0"/>
              <a:t>2024-09-16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2837C600-8A11-775C-A9F7-1CDF34774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ED688D01-5C0B-BBB4-AF74-24866A70F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7DC5-34D4-4EAC-9D13-7D76F3D11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981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CD2EC7BF-9D37-52B3-D36E-87465D2EA3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0707C2FA-C27E-52A9-6D67-625ED89BD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9EC29D57-4D78-6162-50C9-F67E9E55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EE33-167B-4CD4-B3FC-2589958C4162}" type="datetimeFigureOut">
              <a:rPr lang="en-GB" smtClean="0"/>
              <a:t>2024-09-16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65D06C82-6DDA-0905-CCEA-1EF082DFD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16865CD-98C4-F6F4-8EB5-6D63AB50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7DC5-34D4-4EAC-9D13-7D76F3D11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667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EB120A8-81DE-9ABD-8FCE-0144393A1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1D9C24B-EFEF-505A-9AA7-B9E77A529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DD03E140-4EBC-8163-1F2A-107C4FBD6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EE33-167B-4CD4-B3FC-2589958C4162}" type="datetimeFigureOut">
              <a:rPr lang="en-GB" smtClean="0"/>
              <a:t>2024-09-16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2B49F01A-8533-C2A1-68CF-E3C0B570F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DE1AFEA3-2C1F-3FC4-5C6B-D16FB5A1F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7DC5-34D4-4EAC-9D13-7D76F3D11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34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6AF5D20-4594-707F-5A5C-D4D9CCEDB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948B51E1-A6B8-E88D-D907-5F331810D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6BE35263-EB4B-C81F-EBFE-C6AB573A9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EE33-167B-4CD4-B3FC-2589958C4162}" type="datetimeFigureOut">
              <a:rPr lang="en-GB" smtClean="0"/>
              <a:t>2024-09-16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50D9F8DD-992E-5BC7-3529-002209254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DA323A5C-8A9A-2A09-132C-52D82E042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7DC5-34D4-4EAC-9D13-7D76F3D11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94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7B81608-A63C-DA7E-C860-DC11088EE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DC5C45E-A398-F031-7A96-7CE9E41435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50E60D16-071F-19DB-DFB9-B04747716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B2AC7E94-EC34-9948-753A-FFBD82D1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EE33-167B-4CD4-B3FC-2589958C4162}" type="datetimeFigureOut">
              <a:rPr lang="en-GB" smtClean="0"/>
              <a:t>2024-09-16</a:t>
            </a:fld>
            <a:endParaRPr lang="en-GB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F12BFC67-985B-D5A2-7DC1-B0DF8D60D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02B314C0-F8B5-0E3A-ED5C-2AA31F83C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7DC5-34D4-4EAC-9D13-7D76F3D11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66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48CD9FD-EA21-6685-1015-A6E2D37F9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803EBA49-D93F-525F-6234-F3F1C3DAE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54684ADD-0F7C-D1AB-2920-579B83FC7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A0378435-6D58-1C2A-12AE-C46106AA5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D214D2BB-92ED-2DB2-DFA5-5ABBC36BFA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883BE9E9-3CEB-5184-334E-8526102C1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EE33-167B-4CD4-B3FC-2589958C4162}" type="datetimeFigureOut">
              <a:rPr lang="en-GB" smtClean="0"/>
              <a:t>2024-09-16</a:t>
            </a:fld>
            <a:endParaRPr lang="en-GB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6E7D053E-9268-9B30-80BC-E52DB898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FC2634B6-4512-B12E-6854-32CBD61F3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7DC5-34D4-4EAC-9D13-7D76F3D11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240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D439BEC-AE3C-8478-A6B7-6FC08538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51F078EC-8E4B-C834-E227-2E5AFEB9A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EE33-167B-4CD4-B3FC-2589958C4162}" type="datetimeFigureOut">
              <a:rPr lang="en-GB" smtClean="0"/>
              <a:t>2024-09-16</a:t>
            </a:fld>
            <a:endParaRPr lang="en-GB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7747B1F2-C19B-F0AC-3B33-957956F30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E8FC356F-E985-60A9-6B81-3FB568E76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7DC5-34D4-4EAC-9D13-7D76F3D11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888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AE31AF09-D283-B3A1-6A64-17EDD970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EE33-167B-4CD4-B3FC-2589958C4162}" type="datetimeFigureOut">
              <a:rPr lang="en-GB" smtClean="0"/>
              <a:t>2024-09-16</a:t>
            </a:fld>
            <a:endParaRPr lang="en-GB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C4905EB2-E46D-3A08-3C45-17E0C6B49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933D5B69-D1F6-0A1C-3254-5CE078CA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7DC5-34D4-4EAC-9D13-7D76F3D11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813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A6790EB-445F-5A6D-FA40-429D55793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54A6CFF-A785-9673-5D8E-892C45842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9F14FBC3-C59F-11D1-EB62-96F43223E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12BC4EE3-7BDF-EDCB-1BA6-F57598F5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EE33-167B-4CD4-B3FC-2589958C4162}" type="datetimeFigureOut">
              <a:rPr lang="en-GB" smtClean="0"/>
              <a:t>2024-09-16</a:t>
            </a:fld>
            <a:endParaRPr lang="en-GB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D6074F26-9575-4B7B-2FE4-291EAEBA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D73EEC31-7D0F-B843-DEB1-2DD698298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7DC5-34D4-4EAC-9D13-7D76F3D11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54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6E88F46-1B2E-571D-2C2F-43ABA355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83D0BDC3-A0FB-A872-3270-E74D81C931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4496E589-25C0-B397-3744-46C8E8909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D4D8DAF5-674F-7E05-6ABE-1AB6003D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EE33-167B-4CD4-B3FC-2589958C4162}" type="datetimeFigureOut">
              <a:rPr lang="en-GB" smtClean="0"/>
              <a:t>2024-09-16</a:t>
            </a:fld>
            <a:endParaRPr lang="en-GB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C46DE246-0C46-095E-38CE-FA03C7848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5782FC8C-A9E3-EE8C-7AD3-0594EB8E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D7DC5-34D4-4EAC-9D13-7D76F3D11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697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C1B92992-4975-C0DF-3D7C-557F7DA53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68FA10B1-F051-B265-47BF-5BC831435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1487E246-C91A-B0A7-1C3D-F98A48F52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11EE33-167B-4CD4-B3FC-2589958C4162}" type="datetimeFigureOut">
              <a:rPr lang="en-GB" smtClean="0"/>
              <a:t>2024-09-16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FFF56687-A204-9BF2-0875-A6E5B1B43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9AC81C77-EDC5-5E38-CCED-9B986E03D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6D7DC5-34D4-4EAC-9D13-7D76F3D11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50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ormemichelle.blogspot.com/2014/04/6th-grade-crayon-batik.html?m=1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6A9699F-67E6-4940-7B44-496C4B077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Pasiruošimas darbui</a:t>
            </a:r>
            <a:endParaRPr lang="en-GB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87A4CB4E-CF27-ED75-8F72-CA7880951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lt-LT" b="1" dirty="0"/>
              <a:t>Pirmai pamokai</a:t>
            </a:r>
            <a:r>
              <a:rPr lang="lt-LT" dirty="0"/>
              <a:t>: </a:t>
            </a:r>
          </a:p>
          <a:p>
            <a:r>
              <a:rPr lang="lt-LT" dirty="0"/>
              <a:t>Vaškinės kreidelės</a:t>
            </a:r>
          </a:p>
          <a:p>
            <a:r>
              <a:rPr lang="lt-LT" dirty="0"/>
              <a:t>Paprastas pieštukas</a:t>
            </a:r>
          </a:p>
          <a:p>
            <a:r>
              <a:rPr lang="lt-LT" dirty="0"/>
              <a:t>Trintukas</a:t>
            </a:r>
          </a:p>
          <a:p>
            <a:endParaRPr lang="lt-LT" dirty="0"/>
          </a:p>
          <a:p>
            <a:pPr marL="0" indent="0">
              <a:buNone/>
            </a:pPr>
            <a:r>
              <a:rPr lang="lt-LT" b="1" dirty="0"/>
              <a:t>Antrai pamokai</a:t>
            </a:r>
            <a:r>
              <a:rPr lang="lt-LT" dirty="0"/>
              <a:t>:</a:t>
            </a:r>
          </a:p>
          <a:p>
            <a:r>
              <a:rPr lang="lt-LT" dirty="0"/>
              <a:t>Vanduo</a:t>
            </a:r>
          </a:p>
          <a:p>
            <a:r>
              <a:rPr lang="lt-LT" dirty="0"/>
              <a:t>Teptukas</a:t>
            </a:r>
          </a:p>
          <a:p>
            <a:r>
              <a:rPr lang="lt-LT" dirty="0"/>
              <a:t>Akvarelė (juoda spalva). </a:t>
            </a:r>
          </a:p>
          <a:p>
            <a:r>
              <a:rPr lang="lt-LT" dirty="0"/>
              <a:t>Popierinio rankšluosčio </a:t>
            </a:r>
            <a:r>
              <a:rPr lang="lt-LT" dirty="0" err="1"/>
              <a:t>skaiutė</a:t>
            </a:r>
            <a:r>
              <a:rPr lang="lt-LT" dirty="0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845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2DF1A5CB-A9D8-CABC-6F5D-5C87C2298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 err="1"/>
              <a:t>Batika</a:t>
            </a:r>
            <a:r>
              <a:rPr lang="en-US" b="1" dirty="0"/>
              <a:t> ant </a:t>
            </a:r>
            <a:r>
              <a:rPr lang="en-US" b="1" dirty="0" err="1"/>
              <a:t>popieriaus</a:t>
            </a:r>
            <a:br>
              <a:rPr lang="en-US" dirty="0"/>
            </a:br>
            <a:r>
              <a:rPr lang="en-US" sz="2400" dirty="0" err="1"/>
              <a:t>Rezultatas</a:t>
            </a:r>
            <a:r>
              <a:rPr lang="en-US" sz="2400" dirty="0"/>
              <a:t> </a:t>
            </a:r>
            <a:r>
              <a:rPr lang="en-US" sz="2400" dirty="0" err="1"/>
              <a:t>gali</a:t>
            </a:r>
            <a:r>
              <a:rPr lang="en-US" sz="2400" dirty="0"/>
              <a:t> </a:t>
            </a:r>
            <a:r>
              <a:rPr lang="en-US" sz="2400" dirty="0" err="1"/>
              <a:t>būti</a:t>
            </a:r>
            <a:r>
              <a:rPr lang="en-US" sz="2400" dirty="0"/>
              <a:t> </a:t>
            </a:r>
            <a:r>
              <a:rPr lang="en-US" sz="2400" dirty="0" err="1"/>
              <a:t>toks</a:t>
            </a:r>
            <a:r>
              <a:rPr lang="en-US" sz="2400" dirty="0"/>
              <a:t> </a:t>
            </a:r>
            <a:r>
              <a:rPr lang="en-US" sz="2400" dirty="0" err="1"/>
              <a:t>arba</a:t>
            </a:r>
            <a:r>
              <a:rPr lang="en-US" sz="2400" dirty="0"/>
              <a:t> </a:t>
            </a:r>
            <a:r>
              <a:rPr lang="en-US" sz="2400" dirty="0" err="1"/>
              <a:t>toks</a:t>
            </a:r>
            <a:r>
              <a:rPr lang="en-US" sz="2400" dirty="0"/>
              <a:t>, </a:t>
            </a:r>
            <a:r>
              <a:rPr lang="en-US" sz="2400" dirty="0" err="1"/>
              <a:t>kokio</a:t>
            </a:r>
            <a:r>
              <a:rPr lang="en-US" sz="2400" dirty="0"/>
              <a:t> </a:t>
            </a:r>
            <a:r>
              <a:rPr lang="en-US" sz="2400" dirty="0" err="1"/>
              <a:t>tu</a:t>
            </a:r>
            <a:r>
              <a:rPr lang="en-US" sz="2400" dirty="0"/>
              <a:t> </a:t>
            </a:r>
            <a:r>
              <a:rPr lang="en-US" sz="2400" dirty="0" err="1"/>
              <a:t>norėsi</a:t>
            </a:r>
            <a:r>
              <a:rPr lang="en-US" sz="2400" dirty="0"/>
              <a:t>. </a:t>
            </a:r>
            <a:endParaRPr lang="en-US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62288084-3304-E59A-56AC-5BA8973743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38" r="1092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BF44D3-EDE2-FC8F-2FAD-83C61282BC78}"/>
              </a:ext>
            </a:extLst>
          </p:cNvPr>
          <p:cNvSpPr txBox="1"/>
          <p:nvPr/>
        </p:nvSpPr>
        <p:spPr>
          <a:xfrm>
            <a:off x="6367461" y="6149001"/>
            <a:ext cx="498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https://colormemichelle.blogspot.com/2014/04/6th-grade-crayon-batik.html?m=1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820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699EBD07-7968-467C-82EE-7283E4651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62288084-3304-E59A-56AC-5BA8973743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25"/>
          <a:stretch/>
        </p:blipFill>
        <p:spPr>
          <a:xfrm>
            <a:off x="20" y="1714501"/>
            <a:ext cx="6095979" cy="5143499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56CBDFA7-34E9-DEDD-4F7F-185D01A4FE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23" r="6207" b="1"/>
          <a:stretch/>
        </p:blipFill>
        <p:spPr>
          <a:xfrm>
            <a:off x="6096000" y="1714501"/>
            <a:ext cx="6095999" cy="5143499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0" cy="1714500"/>
          </a:xfrm>
          <a:prstGeom prst="rect">
            <a:avLst/>
          </a:prstGeom>
          <a:ln>
            <a:noFill/>
          </a:ln>
          <a:effectLst>
            <a:outerShdw blurRad="292100" dist="228600" dir="7140000" sx="91000" sy="91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2DF1A5CB-A9D8-CABC-6F5D-5C87C2298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484" y="211490"/>
            <a:ext cx="5835247" cy="12915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Tree of Gondor from </a:t>
            </a:r>
            <a:b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Lord of the Rings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Pavadinimas 1">
            <a:extLst>
              <a:ext uri="{FF2B5EF4-FFF2-40B4-BE49-F238E27FC236}">
                <a16:creationId xmlns:a16="http://schemas.microsoft.com/office/drawing/2014/main" id="{FC995DFE-8CB3-0AE7-72BD-E19BC80D5339}"/>
              </a:ext>
            </a:extLst>
          </p:cNvPr>
          <p:cNvSpPr txBox="1">
            <a:spLocks/>
          </p:cNvSpPr>
          <p:nvPr/>
        </p:nvSpPr>
        <p:spPr>
          <a:xfrm>
            <a:off x="113270" y="254506"/>
            <a:ext cx="5982730" cy="1291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4000" b="1" dirty="0"/>
              <a:t>Šis medis turi savo istoriją garsiame filme ir knygoje.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225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52AA89C-7A5B-9F33-BFEC-E7CC44C4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Darbo eiga</a:t>
            </a:r>
            <a:endParaRPr lang="en-GB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227B90E-2A4A-AAC6-A040-FF5141180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896465" cy="3218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dirty="0"/>
              <a:t>1. Pieštuku nusipiešk piešinį. Nedailink, tai tik eskizas, kurį užpieši kreidelėmis. </a:t>
            </a:r>
            <a:endParaRPr lang="en-GB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D8A92B9B-3DF5-E849-7F6A-434E25AA8A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93" t="16917" r="2210" b="10968"/>
          <a:stretch/>
        </p:blipFill>
        <p:spPr>
          <a:xfrm>
            <a:off x="6204154" y="1027906"/>
            <a:ext cx="4896465" cy="494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43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52AA89C-7A5B-9F33-BFEC-E7CC44C4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Darbo eiga</a:t>
            </a:r>
            <a:endParaRPr lang="en-GB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227B90E-2A4A-AAC6-A040-FF5141180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896465" cy="41130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t-LT" dirty="0"/>
              <a:t>2. Padenk piešinį savo pasirinktomis spalvomis. 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/>
              <a:t>Jei piešinyje matai baltą spalvą- ji padengta balta vaškine kreidele. 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/>
              <a:t>PIEŠINYS TURI BŪTI VISAS PADENGTAS VAŠKINĖMIS KREIDELĖMIS</a:t>
            </a:r>
            <a:r>
              <a:rPr lang="en-GB" dirty="0"/>
              <a:t>!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0C1B0D01-4DFB-34B6-5721-BD436C90F6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30" b="13119"/>
          <a:stretch/>
        </p:blipFill>
        <p:spPr>
          <a:xfrm>
            <a:off x="6096000" y="963561"/>
            <a:ext cx="5143500" cy="511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88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52AA89C-7A5B-9F33-BFEC-E7CC44C4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Darbo eiga</a:t>
            </a:r>
            <a:endParaRPr lang="en-GB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227B90E-2A4A-AAC6-A040-FF5141180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896465" cy="41130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3. </a:t>
            </a:r>
            <a:r>
              <a:rPr lang="en-GB" dirty="0" err="1"/>
              <a:t>Sulankstyk</a:t>
            </a:r>
            <a:r>
              <a:rPr lang="en-GB" dirty="0"/>
              <a:t> </a:t>
            </a:r>
            <a:r>
              <a:rPr lang="en-GB" dirty="0" err="1"/>
              <a:t>popieri</a:t>
            </a:r>
            <a:r>
              <a:rPr lang="lt-LT" dirty="0"/>
              <a:t>ų. </a:t>
            </a:r>
          </a:p>
          <a:p>
            <a:pPr marL="0" indent="0">
              <a:buNone/>
            </a:pPr>
            <a:r>
              <a:rPr lang="lt-LT" dirty="0"/>
              <a:t>Vėl sulankstyk.</a:t>
            </a:r>
          </a:p>
          <a:p>
            <a:pPr marL="0" indent="0">
              <a:buNone/>
            </a:pPr>
            <a:r>
              <a:rPr lang="lt-LT" dirty="0"/>
              <a:t>Ir vėl sulankstyk.</a:t>
            </a:r>
          </a:p>
          <a:p>
            <a:pPr marL="0" indent="0">
              <a:buNone/>
            </a:pPr>
            <a:r>
              <a:rPr lang="lt-LT" dirty="0"/>
              <a:t>Tiesiog sulankstyk daug kartų, vertikaliai, horizontaliai.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/>
              <a:t>KUO BUS DAUGIAU LANKSTYMO ŽYMIŲ, TUO RYŠKESNIS BUS BATIKOS EFEKTAS</a:t>
            </a:r>
            <a:r>
              <a:rPr lang="en-GB" dirty="0"/>
              <a:t>!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6CE19482-9C72-B3E2-7682-A3C0BE796C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80" b="5325"/>
          <a:stretch/>
        </p:blipFill>
        <p:spPr>
          <a:xfrm>
            <a:off x="6331974" y="570270"/>
            <a:ext cx="5143500" cy="549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99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52AA89C-7A5B-9F33-BFEC-E7CC44C4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Darbo eiga</a:t>
            </a:r>
            <a:endParaRPr lang="en-GB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227B90E-2A4A-AAC6-A040-FF5141180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896465" cy="41130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4. </a:t>
            </a:r>
            <a:r>
              <a:rPr lang="lt-LT" dirty="0"/>
              <a:t>Ištiesink popierių. </a:t>
            </a:r>
            <a:endParaRPr lang="en-GB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F2FCD5C9-54FC-43B7-F344-72F4EFE275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767" b="9390"/>
          <a:stretch/>
        </p:blipFill>
        <p:spPr>
          <a:xfrm>
            <a:off x="6096000" y="1027906"/>
            <a:ext cx="5143500" cy="520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14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52AA89C-7A5B-9F33-BFEC-E7CC44C4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Darbo eiga</a:t>
            </a:r>
            <a:endParaRPr lang="en-GB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227B90E-2A4A-AAC6-A040-FF5141180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3497826" cy="41130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dirty="0"/>
              <a:t>5. </a:t>
            </a:r>
            <a:r>
              <a:rPr lang="en-GB" dirty="0"/>
              <a:t> </a:t>
            </a:r>
            <a:r>
              <a:rPr lang="lt-LT" dirty="0"/>
              <a:t>Padenk visą paviršių juoda akvarele. 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/>
              <a:t>NAUDOK DAUGIAU SPALVOS, NEI VANDENS. </a:t>
            </a:r>
            <a:endParaRPr lang="en-GB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43DD520D-564B-8825-9FCE-4F73CDABED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4" r="9140" b="8100"/>
          <a:stretch/>
        </p:blipFill>
        <p:spPr>
          <a:xfrm>
            <a:off x="4783059" y="919316"/>
            <a:ext cx="7408941" cy="529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35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52AA89C-7A5B-9F33-BFEC-E7CC44C4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Darbo eiga</a:t>
            </a:r>
            <a:endParaRPr lang="en-GB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227B90E-2A4A-AAC6-A040-FF5141180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3832122" cy="41130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dirty="0"/>
              <a:t>6. Dažų perteklių nusausink popierinių rankšluosčiu. </a:t>
            </a:r>
          </a:p>
          <a:p>
            <a:pPr marL="514350" indent="-514350">
              <a:buAutoNum type="arabicPeriod" startAt="5"/>
            </a:pPr>
            <a:endParaRPr lang="lt-LT" dirty="0"/>
          </a:p>
          <a:p>
            <a:pPr marL="0" indent="0">
              <a:buNone/>
            </a:pPr>
            <a:r>
              <a:rPr lang="lt-LT" dirty="0"/>
              <a:t>TAPŠNOK. </a:t>
            </a:r>
            <a:r>
              <a:rPr lang="lt-LT" b="1" dirty="0"/>
              <a:t>TAP </a:t>
            </a:r>
            <a:r>
              <a:rPr lang="lt-LT" b="1" dirty="0" err="1"/>
              <a:t>TAP</a:t>
            </a:r>
            <a:r>
              <a:rPr lang="lt-LT" b="1" dirty="0"/>
              <a:t> </a:t>
            </a:r>
            <a:r>
              <a:rPr lang="lt-LT" b="1" dirty="0" err="1"/>
              <a:t>TAP</a:t>
            </a:r>
            <a:r>
              <a:rPr lang="lt-LT" b="1" dirty="0"/>
              <a:t>.</a:t>
            </a:r>
            <a:r>
              <a:rPr lang="lt-LT" dirty="0"/>
              <a:t>  KITU ATVEJU, NUSITRINS KREIDELIŲ SLUOKSNIS. </a:t>
            </a:r>
            <a:endParaRPr lang="en-GB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9D7C19AD-C561-8129-11C2-13D1453A57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29" t="13405" r="10322" b="1506"/>
          <a:stretch/>
        </p:blipFill>
        <p:spPr>
          <a:xfrm>
            <a:off x="5869857" y="585019"/>
            <a:ext cx="5810865" cy="583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67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52AA89C-7A5B-9F33-BFEC-E7CC44C4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Darbo eiga</a:t>
            </a:r>
            <a:endParaRPr lang="en-GB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227B90E-2A4A-AAC6-A040-FF5141180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3832122" cy="31593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t-LT" dirty="0"/>
              <a:t>7. Palik išdžiūti. 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/>
              <a:t>KLAUSIMAS. </a:t>
            </a:r>
          </a:p>
          <a:p>
            <a:pPr marL="0" indent="0">
              <a:buNone/>
            </a:pPr>
            <a:r>
              <a:rPr lang="lt-LT" dirty="0"/>
              <a:t>KURIAME ETAPE REIKIA UŽSIRAŠYTI SAVO VARDĄ IR DARBO PAVADINIMĄ? </a:t>
            </a:r>
            <a:endParaRPr lang="en-GB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5D3D04AD-5608-C2BE-EE5A-49BD2940C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064" y="365125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34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DEF5636-4615-2EAF-8A85-728BB4EED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Sėkmės kriterijai:</a:t>
            </a:r>
            <a:endParaRPr lang="en-GB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C6B4C73-028E-4C20-1F2C-5F2C0D1FA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dirty="0"/>
              <a:t>Darbą atlikau kruopščiai.</a:t>
            </a:r>
            <a:endParaRPr lang="en-US" dirty="0"/>
          </a:p>
          <a:p>
            <a:pPr lvl="0"/>
            <a:r>
              <a:rPr lang="lt-LT" dirty="0"/>
              <a:t>Gebu pats susirasti priemones.</a:t>
            </a:r>
            <a:endParaRPr lang="en-US" dirty="0"/>
          </a:p>
          <a:p>
            <a:pPr lvl="0"/>
            <a:r>
              <a:rPr lang="lt-LT" dirty="0"/>
              <a:t>Gebu pasiruošti pamokai.</a:t>
            </a:r>
            <a:endParaRPr lang="en-US" dirty="0"/>
          </a:p>
          <a:p>
            <a:pPr lvl="0"/>
            <a:r>
              <a:rPr lang="lt-LT" dirty="0"/>
              <a:t>Drįstu paprašyti pagalbos, prieš tai tris kartus pabandau pats.</a:t>
            </a:r>
            <a:endParaRPr lang="en-US" dirty="0"/>
          </a:p>
          <a:p>
            <a:pPr lvl="0"/>
            <a:r>
              <a:rPr lang="lt-LT" dirty="0"/>
              <a:t>Dirbu susikaupęs, įdedu visas galias ir dar truputį </a:t>
            </a:r>
            <a:r>
              <a:rPr lang="lt-LT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pPr lvl="0"/>
            <a:r>
              <a:rPr lang="lt-LT" dirty="0"/>
              <a:t>Dirbu su pasimėgavimu. </a:t>
            </a:r>
          </a:p>
          <a:p>
            <a:pPr lvl="0"/>
            <a:r>
              <a:rPr lang="lt-LT" dirty="0"/>
              <a:t>Apskaičiavau laiką- darbą pabaigiau.</a:t>
            </a:r>
          </a:p>
          <a:p>
            <a:pPr lvl="0"/>
            <a:r>
              <a:rPr lang="lt-LT" dirty="0"/>
              <a:t>Kūrinį paruošiau klasės parodai (Pavadinimas, vardas). </a:t>
            </a: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183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A836B38E-5919-ED90-50BA-63A0C9FB29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18374" b="108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F82741BC-7A18-35B1-1334-FCFBDE6B1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en-GB" sz="1150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Batika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ADBB039B-C5B9-B632-7E56-39E018667D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1510" y="4225270"/>
            <a:ext cx="1778000" cy="609598"/>
          </a:xfrm>
        </p:spPr>
        <p:txBody>
          <a:bodyPr>
            <a:normAutofit/>
          </a:bodyPr>
          <a:lstStyle/>
          <a:p>
            <a:pPr algn="l"/>
            <a:r>
              <a:rPr lang="en-GB" sz="1400" dirty="0"/>
              <a:t>4KL </a:t>
            </a:r>
            <a:r>
              <a:rPr lang="lt-LT" sz="1400" dirty="0"/>
              <a:t>technologijos</a:t>
            </a:r>
          </a:p>
          <a:p>
            <a:pPr algn="l"/>
            <a:r>
              <a:rPr lang="en-GB" sz="1400" dirty="0"/>
              <a:t>Vilma </a:t>
            </a:r>
            <a:r>
              <a:rPr lang="lt-LT" sz="1400" dirty="0" err="1"/>
              <a:t>Vaškevičienė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37551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467DD6AE-1DBB-AA3C-696E-9F3A25D86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Ką gali reikšti žodis „batika“? </a:t>
            </a:r>
            <a:b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b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Kas tai yra batika? </a:t>
            </a:r>
            <a:b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en-US" sz="540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222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E130EBB-CCCA-936D-4560-EC5209176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Batika. </a:t>
            </a:r>
            <a:r>
              <a:rPr lang="lt-LT" i="1" dirty="0" err="1"/>
              <a:t>Vle.lt</a:t>
            </a:r>
            <a:endParaRPr lang="en-GB" i="1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6DEED44-0756-2DDD-41BE-8B3001182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767" y="1455174"/>
            <a:ext cx="11159613" cy="4680155"/>
          </a:xfrm>
        </p:spPr>
        <p:txBody>
          <a:bodyPr/>
          <a:lstStyle/>
          <a:p>
            <a:r>
              <a:rPr lang="lt-LT" dirty="0" err="1"/>
              <a:t>bãtika</a:t>
            </a:r>
            <a:r>
              <a:rPr lang="lt-LT" dirty="0"/>
              <a:t> (javiečių k. </a:t>
            </a:r>
            <a:r>
              <a:rPr lang="lt-LT" dirty="0" err="1"/>
              <a:t>batik</a:t>
            </a:r>
            <a:r>
              <a:rPr lang="lt-LT" dirty="0"/>
              <a:t> – raštuotas), </a:t>
            </a:r>
            <a:r>
              <a:rPr lang="lt-LT" b="1" dirty="0"/>
              <a:t>audinių dekoravimo technika</a:t>
            </a:r>
            <a:r>
              <a:rPr lang="lt-LT" dirty="0"/>
              <a:t>; šia technika dekoruotas tekstilės kūrinys. Plonu išlydyto vaško (arba </a:t>
            </a:r>
            <a:r>
              <a:rPr lang="lt-LT" dirty="0" err="1"/>
              <a:t>nevilgios</a:t>
            </a:r>
            <a:r>
              <a:rPr lang="lt-LT" dirty="0"/>
              <a:t> pastos, kurios sudėtyje yra rūgšties ir kamparo aliejaus) sluoksniu dengiama ta audinio vieta, kurios nenorima nudažyti (</a:t>
            </a:r>
            <a:r>
              <a:rPr lang="lt-LT" dirty="0" err="1"/>
              <a:t>rezervažas</a:t>
            </a:r>
            <a:r>
              <a:rPr lang="lt-LT" dirty="0"/>
              <a:t>). Ištraukus audinį iš dažų vaškas pašalinamas, tada juo padengiami kiti audinio plotai ir merkiama į kitos spalvos dažus. Keletą kartų kartojant tokį veiksmą gaunamas margaspalvis raštas. Batika susiformavo senovės laikais, dar prieš Kristų, Javos saloje, Indonezijoje. Išplito Tolimuosiuose Rytuose, Indijoje; nuo 16 a. olandai ir anglai išpopuliarino Europoje. Lietuvoje pradėta taikyti 20 a. 7 dešimtmečio pradžioje.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29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2F0351E9-63A5-C666-EBF2-4C70A8AED3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902" r="-1" b="13765"/>
          <a:stretch/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7A6048F0-E493-4166-ABD5-9F99306E1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60000"/>
          </a:blip>
          <a:srcRect r="11123"/>
          <a:stretch/>
        </p:blipFill>
        <p:spPr>
          <a:xfrm>
            <a:off x="6096844" y="10"/>
            <a:ext cx="609515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30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88773456-0807-B4B1-4996-1AE1BF3F9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1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EA9562E6-9EE1-6C63-882E-7D85B03E0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77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D768B77-8742-43A0-AF16-6AC4D378E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8B13CA8-CBEA-4805-955D-CEBE32236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17490" cy="5486399"/>
          </a:xfrm>
          <a:prstGeom prst="rect">
            <a:avLst/>
          </a:prstGeom>
          <a:ln>
            <a:noFill/>
          </a:ln>
          <a:effectLst>
            <a:outerShdw blurRad="393700" dist="127000" dir="5400000" sx="95000" sy="95000" algn="t" rotWithShape="0">
              <a:srgbClr val="000000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590DADD6-BF5F-0B39-E27B-8A87A8AFD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31" y="5713748"/>
            <a:ext cx="2357874" cy="9169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K. </a:t>
            </a:r>
            <a:r>
              <a:rPr lang="en-US" sz="1800" dirty="0" err="1"/>
              <a:t>Balčikonio</a:t>
            </a:r>
            <a:r>
              <a:rPr lang="en-US" sz="1800" dirty="0"/>
              <a:t> </a:t>
            </a:r>
            <a:r>
              <a:rPr lang="en-US" sz="1800" dirty="0" err="1"/>
              <a:t>batika</a:t>
            </a:r>
            <a:r>
              <a:rPr lang="en-US" sz="1800" dirty="0"/>
              <a:t> </a:t>
            </a:r>
            <a:br>
              <a:rPr lang="lt-LT" sz="1800" dirty="0"/>
            </a:br>
            <a:r>
              <a:rPr lang="lt-LT" sz="1800" dirty="0"/>
              <a:t>„</a:t>
            </a:r>
            <a:r>
              <a:rPr lang="en-US" sz="1800" dirty="0" err="1"/>
              <a:t>Šventė</a:t>
            </a:r>
            <a:r>
              <a:rPr lang="en-US" sz="1800" dirty="0"/>
              <a:t> </a:t>
            </a:r>
            <a:r>
              <a:rPr lang="en-US" sz="1800" dirty="0" err="1"/>
              <a:t>Nemun</a:t>
            </a:r>
            <a:r>
              <a:rPr lang="lt-LT" sz="1800" dirty="0"/>
              <a:t>e“</a:t>
            </a:r>
            <a:r>
              <a:rPr lang="en-US" sz="1800" dirty="0"/>
              <a:t> 1978</a:t>
            </a:r>
            <a:r>
              <a:rPr lang="lt-LT" sz="1800" dirty="0"/>
              <a:t> m.</a:t>
            </a:r>
            <a:endParaRPr lang="en-US" sz="1800" dirty="0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B16944B2-C3FF-82FD-8B2B-951B0C445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494" r="9185" b="-1"/>
          <a:stretch/>
        </p:blipFill>
        <p:spPr>
          <a:xfrm>
            <a:off x="4509335" y="-1"/>
            <a:ext cx="7574510" cy="6858000"/>
          </a:xfrm>
          <a:prstGeom prst="rect">
            <a:avLst/>
          </a:prstGeom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9223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DEF5636-4615-2EAF-8A85-728BB4EED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Sėkmės kriterijai:</a:t>
            </a:r>
            <a:endParaRPr lang="en-GB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C6B4C73-028E-4C20-1F2C-5F2C0D1FA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dirty="0"/>
              <a:t>Darbą atlikau kruopščiai.</a:t>
            </a:r>
            <a:endParaRPr lang="en-US" dirty="0"/>
          </a:p>
          <a:p>
            <a:pPr lvl="0"/>
            <a:r>
              <a:rPr lang="lt-LT" dirty="0"/>
              <a:t>Gebu pats susirasti priemones.</a:t>
            </a:r>
            <a:endParaRPr lang="en-US" dirty="0"/>
          </a:p>
          <a:p>
            <a:pPr lvl="0"/>
            <a:r>
              <a:rPr lang="lt-LT" dirty="0"/>
              <a:t>Gebu pasiruošti pamokai.</a:t>
            </a:r>
            <a:endParaRPr lang="en-US" dirty="0"/>
          </a:p>
          <a:p>
            <a:pPr lvl="0"/>
            <a:r>
              <a:rPr lang="lt-LT" dirty="0"/>
              <a:t>Drįstu paprašyti pagalbos, prieš tai tris kartus pabandau pats.</a:t>
            </a:r>
            <a:endParaRPr lang="en-US" dirty="0"/>
          </a:p>
          <a:p>
            <a:pPr lvl="0"/>
            <a:r>
              <a:rPr lang="lt-LT" dirty="0"/>
              <a:t>Dirbu susikaupęs, įdedu visas galias ir dar truputį </a:t>
            </a:r>
            <a:r>
              <a:rPr lang="lt-LT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pPr lvl="0"/>
            <a:r>
              <a:rPr lang="lt-LT" dirty="0"/>
              <a:t>Dirbu su pasimėgavimu. </a:t>
            </a:r>
          </a:p>
          <a:p>
            <a:pPr lvl="0"/>
            <a:r>
              <a:rPr lang="lt-LT" dirty="0"/>
              <a:t>Apskaičiavau laiką- darbą pabaigiau.</a:t>
            </a:r>
          </a:p>
          <a:p>
            <a:pPr lvl="0"/>
            <a:r>
              <a:rPr lang="lt-LT" dirty="0"/>
              <a:t>Kūrinį paruošiau klasės parodai (Pavadinimas, vardas). </a:t>
            </a: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2463246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488</Words>
  <Application>Microsoft Office PowerPoint</Application>
  <PresentationFormat>Plačiaekranė</PresentationFormat>
  <Paragraphs>70</Paragraphs>
  <Slides>19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Wingdings</vt:lpstr>
      <vt:lpstr>„Office“ tema</vt:lpstr>
      <vt:lpstr>Pasiruošimas darbui</vt:lpstr>
      <vt:lpstr>Batika</vt:lpstr>
      <vt:lpstr>Ką gali reikšti žodis „batika“?   Kas tai yra batika?  </vt:lpstr>
      <vt:lpstr>Batika. Vle.lt</vt:lpstr>
      <vt:lpstr>„PowerPoint“ pateiktis</vt:lpstr>
      <vt:lpstr>„PowerPoint“ pateiktis</vt:lpstr>
      <vt:lpstr>„PowerPoint“ pateiktis</vt:lpstr>
      <vt:lpstr>K. Balčikonio batika  „Šventė Nemune“ 1978 m.</vt:lpstr>
      <vt:lpstr>Sėkmės kriterijai:</vt:lpstr>
      <vt:lpstr>Batika ant popieriaus Rezultatas gali būti toks arba toks, kokio tu norėsi. </vt:lpstr>
      <vt:lpstr>The Tree of Gondor from  The Lord of the Rings</vt:lpstr>
      <vt:lpstr>Darbo eiga</vt:lpstr>
      <vt:lpstr>Darbo eiga</vt:lpstr>
      <vt:lpstr>Darbo eiga</vt:lpstr>
      <vt:lpstr>Darbo eiga</vt:lpstr>
      <vt:lpstr>Darbo eiga</vt:lpstr>
      <vt:lpstr>Darbo eiga</vt:lpstr>
      <vt:lpstr>Darbo eiga</vt:lpstr>
      <vt:lpstr>Sėkmės kriterijai: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vilma vaskeviciene</dc:creator>
  <cp:lastModifiedBy>vilma vaskeviciene</cp:lastModifiedBy>
  <cp:revision>2</cp:revision>
  <dcterms:created xsi:type="dcterms:W3CDTF">2024-09-16T01:44:58Z</dcterms:created>
  <dcterms:modified xsi:type="dcterms:W3CDTF">2024-09-16T02:40:05Z</dcterms:modified>
</cp:coreProperties>
</file>