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9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FB55E-959F-4E60-8AC7-8F0B70E39815}" v="1" dt="2023-11-22T18:27:39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ockūnaitė" userId="S::ana.mockunaite@sjedu.lt::545fb171-3106-4da4-ae04-681789f49815" providerId="AD" clId="Web-{503FB55E-959F-4E60-8AC7-8F0B70E39815}"/>
    <pc:docChg chg="sldOrd">
      <pc:chgData name="Ana Mockūnaitė" userId="S::ana.mockunaite@sjedu.lt::545fb171-3106-4da4-ae04-681789f49815" providerId="AD" clId="Web-{503FB55E-959F-4E60-8AC7-8F0B70E39815}" dt="2023-11-22T18:27:39.740" v="0"/>
      <pc:docMkLst>
        <pc:docMk/>
      </pc:docMkLst>
      <pc:sldChg chg="ord">
        <pc:chgData name="Ana Mockūnaitė" userId="S::ana.mockunaite@sjedu.lt::545fb171-3106-4da4-ae04-681789f49815" providerId="AD" clId="Web-{503FB55E-959F-4E60-8AC7-8F0B70E39815}" dt="2023-11-22T18:27:39.740" v="0"/>
        <pc:sldMkLst>
          <pc:docMk/>
          <pc:sldMk cId="125564213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11/22/2023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Šikšnosparniai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Jonas Rumbauskas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52" y="262890"/>
            <a:ext cx="7000875" cy="3886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5269230"/>
            <a:ext cx="10018184" cy="817626"/>
          </a:xfrm>
        </p:spPr>
        <p:txBody>
          <a:bodyPr>
            <a:no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Šikšnosparnis – žiemą miegantis gyvūnas. Kad išgyventų žiemą kai kurios rūšys išskrenda žiemoti ten, kur yra šilta.Lietuvos klimato juostoje šikšnosparniai žiemoja slėptuvėse.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5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14" y="5031486"/>
            <a:ext cx="9052560" cy="1066800"/>
          </a:xfrm>
        </p:spPr>
        <p:txBody>
          <a:bodyPr>
            <a:no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Gyvūnai yra atsparūs šalčiams. Juos galima aptikti ten, kur temperatūra svyruoja nuo  -4 iki +9 laipsnių šilumos.</a:t>
            </a:r>
          </a:p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Jų miego laikotarpis trunka nuo spalio iki kovo ar net balandžio mėnesio.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391512"/>
            <a:ext cx="6238875" cy="40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70" y="637537"/>
            <a:ext cx="6583469" cy="36763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79" y="5340096"/>
            <a:ext cx="9052560" cy="1066800"/>
          </a:xfrm>
        </p:spPr>
        <p:txBody>
          <a:bodyPr>
            <a:no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išgyventų žiemos sezoną šikšnosparniai žiemoja kolonijomis arba grupelėmis. Jie glaudžiasi vienas šalia kito, kad nesušaltų ir neišdžiūtų.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4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50" y="5292090"/>
            <a:ext cx="9789584" cy="794766"/>
          </a:xfrm>
        </p:spPr>
        <p:txBody>
          <a:bodyPr>
            <a:normAutofit lnSpcReduction="10000"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Populiariausios vietos žiemojimui: palėpės, rūsiai, uolos, pastogės, senų medžių drevės.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525780"/>
            <a:ext cx="55435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89" y="285401"/>
            <a:ext cx="6772275" cy="42576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73" y="5151863"/>
            <a:ext cx="9434140" cy="1280680"/>
          </a:xfrm>
        </p:spPr>
        <p:txBody>
          <a:bodyPr>
            <a:no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SVARBU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Miegan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čių šikšnosparnių žadinti negalima, nes pabudę jie miršta.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95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F00D8E18841CD942878A4C879DA2D428" ma:contentTypeVersion="16" ma:contentTypeDescription="Kurkite naują dokumentą." ma:contentTypeScope="" ma:versionID="2a37e6f4092f109ff4d54df8c64744ae">
  <xsd:schema xmlns:xsd="http://www.w3.org/2001/XMLSchema" xmlns:xs="http://www.w3.org/2001/XMLSchema" xmlns:p="http://schemas.microsoft.com/office/2006/metadata/properties" xmlns:ns2="3867e1e9-761b-48c6-b01d-3fe8b00ac9af" xmlns:ns3="ebc07b4b-1142-4a30-ba7c-de0621795980" targetNamespace="http://schemas.microsoft.com/office/2006/metadata/properties" ma:root="true" ma:fieldsID="e399e1ca8ae07d754ce374e327039cb9" ns2:_="" ns3:_="">
    <xsd:import namespace="3867e1e9-761b-48c6-b01d-3fe8b00ac9af"/>
    <xsd:import namespace="ebc07b4b-1142-4a30-ba7c-de0621795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7e1e9-761b-48c6-b01d-3fe8b00ac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Vaizdų žymės" ma:readOnly="false" ma:fieldId="{5cf76f15-5ced-4ddc-b409-7134ff3c332f}" ma:taxonomyMulti="true" ma:sspId="10cad69d-0dcc-4fe0-9374-b0335a0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07b4b-1142-4a30-ba7c-de062179598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042cd5f-a833-44e6-8e75-50e11c86ce89}" ma:internalName="TaxCatchAll" ma:showField="CatchAllData" ma:web="ebc07b4b-1142-4a30-ba7c-de0621795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c07b4b-1142-4a30-ba7c-de0621795980" xsi:nil="true"/>
    <lcf76f155ced4ddcb4097134ff3c332f xmlns="3867e1e9-761b-48c6-b01d-3fe8b00ac9a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B083A7-29D6-4E46-8148-0440293DB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7e1e9-761b-48c6-b01d-3fe8b00ac9af"/>
    <ds:schemaRef ds:uri="ebc07b4b-1142-4a30-ba7c-de0621795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0F152D-616D-4D3D-9119-8CF7C2C54FB9}">
  <ds:schemaRefs>
    <ds:schemaRef ds:uri="http://schemas.microsoft.com/office/2006/metadata/properties"/>
    <ds:schemaRef ds:uri="http://schemas.microsoft.com/office/infopath/2007/PartnerControls"/>
    <ds:schemaRef ds:uri="ebc07b4b-1142-4a30-ba7c-de0621795980"/>
    <ds:schemaRef ds:uri="3867e1e9-761b-48c6-b01d-3fe8b00ac9af"/>
  </ds:schemaRefs>
</ds:datastoreItem>
</file>

<file path=customXml/itemProps3.xml><?xml version="1.0" encoding="utf-8"?>
<ds:datastoreItem xmlns:ds="http://schemas.openxmlformats.org/officeDocument/2006/customXml" ds:itemID="{7EE88A30-0F4B-4A3D-BD6C-69DB5126DC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43</TotalTime>
  <Words>113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Wood Type</vt:lpstr>
      <vt:lpstr>Šikšnosparniai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Šikšnosparniai</dc:title>
  <dc:creator>ieva ieva</dc:creator>
  <cp:lastModifiedBy>ieva ieva</cp:lastModifiedBy>
  <cp:revision>12</cp:revision>
  <dcterms:created xsi:type="dcterms:W3CDTF">2023-11-21T18:02:35Z</dcterms:created>
  <dcterms:modified xsi:type="dcterms:W3CDTF">2023-11-22T18:27:39Z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0x010100F00D8E18841CD942878A4C879DA2D428</vt:lpwstr>
  </property>
  <property fmtid="{D5CDD505-2E9C-101B-9397-08002B2CF9AE}" pid="3" name="MediaServiceImageTags">
    <vt:lpwstr/>
  </property>
</Properties>
</file>