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5A23B5E-8BE3-90ED-628F-352776D80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6EC6C40B-B18F-2E9B-2855-F1A661B18E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46539B7-5653-A545-66F0-CA6373184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2CD-B2D3-496B-AF77-725F7CB692E0}" type="datetimeFigureOut">
              <a:rPr lang="en-GB" smtClean="0"/>
              <a:t>2024-09-08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E021B67-AB2C-661F-44C0-AFAB7017E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E5A05487-CBFD-1217-90BC-0DB27465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93B6-6605-433B-819C-9B1D1EC87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903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6258A9E-9389-D026-74BD-7694353FB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AAD01A5C-63AA-F5E2-CF60-B33FC46BA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CC5C3C0-5630-AC1C-AF57-3299855F1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2CD-B2D3-496B-AF77-725F7CB692E0}" type="datetimeFigureOut">
              <a:rPr lang="en-GB" smtClean="0"/>
              <a:t>2024-09-08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7776233-B915-CC24-4F7E-E750579AF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3F754A2-F7A6-D034-6132-029EAF78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93B6-6605-433B-819C-9B1D1EC87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44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C2752384-63C5-11B0-F99D-2CBBF8BD33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2C827947-6B44-B416-211A-320C0A7CC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48E6C288-0630-CBEC-F243-9724D258A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2CD-B2D3-496B-AF77-725F7CB692E0}" type="datetimeFigureOut">
              <a:rPr lang="en-GB" smtClean="0"/>
              <a:t>2024-09-08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6E5341E2-93A7-8203-9512-D0E907EC0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3A6D0C6F-8256-ABCE-C7CA-6E654FE78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93B6-6605-433B-819C-9B1D1EC87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19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2DDEE13-D055-B0FF-89CB-0E9C292D8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AA51316-E869-1C0D-B871-E79D91ED5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90EC1E2A-3144-AE35-228D-B21C3DA57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2CD-B2D3-496B-AF77-725F7CB692E0}" type="datetimeFigureOut">
              <a:rPr lang="en-GB" smtClean="0"/>
              <a:t>2024-09-08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430A54B-035C-90EF-9400-98159AFA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2F68B84-D388-C3D3-88E8-477890ACE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93B6-6605-433B-819C-9B1D1EC87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12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790E1D6-8CE3-2EAA-0AE0-0206D3CB0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FEB60D94-A241-99B6-9FB4-BD43338BB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1D58E130-4693-0F43-09B1-296C8ACB2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2CD-B2D3-496B-AF77-725F7CB692E0}" type="datetimeFigureOut">
              <a:rPr lang="en-GB" smtClean="0"/>
              <a:t>2024-09-08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78BD99DD-2117-E5B5-83E8-199DF84B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A6BBFBC-0733-6A24-274C-D63B7508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93B6-6605-433B-819C-9B1D1EC87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653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440AF7C-392A-FDEB-FE2D-A0174EB1C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3698BD3-7C4A-8A09-B478-82265CF9A6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CA1E879A-23BE-8692-8C95-32C12D6D6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E463CE18-CBB8-1BA0-29CF-8789FC077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2CD-B2D3-496B-AF77-725F7CB692E0}" type="datetimeFigureOut">
              <a:rPr lang="en-GB" smtClean="0"/>
              <a:t>2024-09-08</a:t>
            </a:fld>
            <a:endParaRPr lang="en-GB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23B87372-05E6-58BB-6972-7A035117C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E1ED274-7D75-F63A-12F2-022DB1D54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93B6-6605-433B-819C-9B1D1EC87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109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6528635-DC9A-6192-A1F5-F9207608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552A6382-173B-3C75-FD7E-D42ECF1B7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B4549EC8-7972-4F8F-BD0C-EE85CBA49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EED26337-E40C-68C8-5398-A48CC25BE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CFE13418-3274-C059-1896-7FE4661A7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F7935471-8F04-7180-BA60-87AA3DB51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2CD-B2D3-496B-AF77-725F7CB692E0}" type="datetimeFigureOut">
              <a:rPr lang="en-GB" smtClean="0"/>
              <a:t>2024-09-08</a:t>
            </a:fld>
            <a:endParaRPr lang="en-GB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3FBD2E02-8EC7-0467-6B3F-15CAEE40A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D31ED584-F361-1BF2-7EDF-417108D6C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93B6-6605-433B-819C-9B1D1EC87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0708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2832BA6-61BD-B8B7-D0C3-381F5B0E3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497138C8-EA18-8A40-B764-60FC10DC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2CD-B2D3-496B-AF77-725F7CB692E0}" type="datetimeFigureOut">
              <a:rPr lang="en-GB" smtClean="0"/>
              <a:t>2024-09-08</a:t>
            </a:fld>
            <a:endParaRPr lang="en-GB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763B548-7638-AAB9-2387-18C35276F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9230835A-46C6-0FE5-C175-4D547078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93B6-6605-433B-819C-9B1D1EC87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351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12515DE6-C95F-6B15-FB3E-ACDD7251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2CD-B2D3-496B-AF77-725F7CB692E0}" type="datetimeFigureOut">
              <a:rPr lang="en-GB" smtClean="0"/>
              <a:t>2024-09-08</a:t>
            </a:fld>
            <a:endParaRPr lang="en-GB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207D2D9F-A1AF-662C-DA0B-7353515F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72DEBCE8-9461-4FE9-2065-023CBCD3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93B6-6605-433B-819C-9B1D1EC87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346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4F9D5C9-5D65-4D9B-8B47-BD0D7684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1073F24-70FE-5C0E-225C-4334AC34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FBBB222B-A031-6433-6FC4-206A5185C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D79FEA42-A22D-176D-50CE-573F1DBF6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2CD-B2D3-496B-AF77-725F7CB692E0}" type="datetimeFigureOut">
              <a:rPr lang="en-GB" smtClean="0"/>
              <a:t>2024-09-08</a:t>
            </a:fld>
            <a:endParaRPr lang="en-GB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5C32B793-12DE-3974-00FD-ADA60A546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386460BC-0631-BDED-8DF0-6EB9C65C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93B6-6605-433B-819C-9B1D1EC87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227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A979018-C32D-593F-5A13-3BD8B9D2D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10662461-917B-4CA7-9569-548F042AE5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4202206B-4070-457D-AA53-CFCAFC4D2B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E2FEC090-242F-D890-3C03-54ACE64D0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992CD-B2D3-496B-AF77-725F7CB692E0}" type="datetimeFigureOut">
              <a:rPr lang="en-GB" smtClean="0"/>
              <a:t>2024-09-08</a:t>
            </a:fld>
            <a:endParaRPr lang="en-GB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C9B3E28E-0901-CF17-ACB1-64E718478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BD03592B-D7D8-935B-89B9-C08280FA1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F93B6-6605-433B-819C-9B1D1EC87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90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9D6136E6-E2CB-08F2-02DB-8038CFB38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GB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EDEE41D9-9B34-14E0-FAC7-23D36AF457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GB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B424756-703B-61C4-1EE9-86E5B83935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6992CD-B2D3-496B-AF77-725F7CB692E0}" type="datetimeFigureOut">
              <a:rPr lang="en-GB" smtClean="0"/>
              <a:t>2024-09-08</a:t>
            </a:fld>
            <a:endParaRPr lang="en-GB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8D17914-8BE8-6696-1D25-FD031C757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9571F4F4-22F7-94F5-D831-3BACB0849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5F93B6-6605-433B-819C-9B1D1EC875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917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9607B8D-5A6C-4ECB-9047-3836C51C1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84D6C4-24A3-44DC-9607-566CF5A22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70"/>
            <a:ext cx="6096000" cy="6856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F7300B-53A6-4A16-AA84-78597664F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229" y="685800"/>
            <a:ext cx="4743071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5475726-9ABC-561C-537B-41D3CFB85A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7293" y="1259958"/>
            <a:ext cx="3232298" cy="2481727"/>
          </a:xfrm>
        </p:spPr>
        <p:txBody>
          <a:bodyPr anchor="b">
            <a:normAutofit/>
          </a:bodyPr>
          <a:lstStyle/>
          <a:p>
            <a:r>
              <a:rPr lang="lt-LT" sz="3200">
                <a:solidFill>
                  <a:schemeClr val="tx1">
                    <a:lumMod val="65000"/>
                    <a:lumOff val="35000"/>
                  </a:schemeClr>
                </a:solidFill>
              </a:rPr>
              <a:t>Laivelis jūroje</a:t>
            </a:r>
            <a:endParaRPr lang="en-GB" sz="3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01FFC115-1B88-BC40-7EF5-4FFAF9C87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48047" y="4062037"/>
            <a:ext cx="2934586" cy="1551591"/>
          </a:xfrm>
        </p:spPr>
        <p:txBody>
          <a:bodyPr anchor="t">
            <a:normAutofit/>
          </a:bodyPr>
          <a:lstStyle/>
          <a:p>
            <a:r>
              <a:rPr lang="lt-LT" sz="1400">
                <a:solidFill>
                  <a:schemeClr val="tx1">
                    <a:lumMod val="65000"/>
                    <a:lumOff val="35000"/>
                  </a:schemeClr>
                </a:solidFill>
              </a:rPr>
              <a:t>Kartojimas. Akvarelės liejimas.</a:t>
            </a:r>
          </a:p>
          <a:p>
            <a:r>
              <a:rPr lang="lt-LT" sz="1400">
                <a:solidFill>
                  <a:schemeClr val="tx1">
                    <a:lumMod val="65000"/>
                    <a:lumOff val="35000"/>
                  </a:schemeClr>
                </a:solidFill>
              </a:rPr>
              <a:t>4 kl </a:t>
            </a:r>
          </a:p>
          <a:p>
            <a:r>
              <a:rPr lang="lt-LT" sz="1400">
                <a:solidFill>
                  <a:schemeClr val="tx1">
                    <a:lumMod val="65000"/>
                    <a:lumOff val="35000"/>
                  </a:schemeClr>
                </a:solidFill>
              </a:rPr>
              <a:t>Vilma Vaškevičienė</a:t>
            </a:r>
            <a:endParaRPr lang="en-GB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D0B96D40-4C2C-FDE0-C687-B2900C96F0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897" r="-2" b="17554"/>
          <a:stretch/>
        </p:blipFill>
        <p:spPr>
          <a:xfrm>
            <a:off x="6096000" y="1571"/>
            <a:ext cx="6096000" cy="68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68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9B6A81E7-2A43-4366-8431-1FA7A780A2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39502D-58ED-69FA-96F8-A358118C8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r="10242"/>
          <a:stretch/>
        </p:blipFill>
        <p:spPr bwMode="auto">
          <a:xfrm>
            <a:off x="20" y="10"/>
            <a:ext cx="540989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2" name="Rectangle 1041">
            <a:extLst>
              <a:ext uri="{FF2B5EF4-FFF2-40B4-BE49-F238E27FC236}">
                <a16:creationId xmlns:a16="http://schemas.microsoft.com/office/drawing/2014/main" id="{D09B7001-6C15-47E8-8C3B-A6EB53C98D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1"/>
            <a:ext cx="6781801" cy="6857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4" name="Rectangle 1043">
            <a:extLst>
              <a:ext uri="{FF2B5EF4-FFF2-40B4-BE49-F238E27FC236}">
                <a16:creationId xmlns:a16="http://schemas.microsoft.com/office/drawing/2014/main" id="{7D3D7337-C310-4B2B-BE2D-98E9D6EC0D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565" y="685800"/>
            <a:ext cx="5409636" cy="548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2C0651FC-84FB-D642-4A7F-0C68F7ED7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000" y="1253266"/>
            <a:ext cx="4110197" cy="907199"/>
          </a:xfrm>
        </p:spPr>
        <p:txBody>
          <a:bodyPr anchor="b">
            <a:normAutofit/>
          </a:bodyPr>
          <a:lstStyle/>
          <a:p>
            <a:pPr algn="ctr"/>
            <a:r>
              <a:rPr lang="lt-LT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Pasiruošimas pamokai</a:t>
            </a:r>
            <a:endParaRPr lang="en-GB" sz="3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43E5055-112C-CDF7-79C5-38C9E5A0E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6001" y="2458095"/>
            <a:ext cx="4110198" cy="3075480"/>
          </a:xfrm>
        </p:spPr>
        <p:txBody>
          <a:bodyPr anchor="t">
            <a:normAutofit/>
          </a:bodyPr>
          <a:lstStyle/>
          <a:p>
            <a:r>
              <a:rPr lang="lt-L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Stalai uždengti</a:t>
            </a:r>
          </a:p>
          <a:p>
            <a:r>
              <a:rPr lang="lt-L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Vandens indas</a:t>
            </a:r>
          </a:p>
          <a:p>
            <a:r>
              <a:rPr lang="lt-L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Teptukas (storas) akvarelei</a:t>
            </a:r>
          </a:p>
          <a:p>
            <a:r>
              <a:rPr lang="lt-L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Akvarelė</a:t>
            </a:r>
          </a:p>
          <a:p>
            <a:r>
              <a:rPr lang="lt-L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Paletė</a:t>
            </a:r>
          </a:p>
          <a:p>
            <a:r>
              <a:rPr lang="lt-LT" sz="2000">
                <a:solidFill>
                  <a:schemeClr val="tx1">
                    <a:lumMod val="65000"/>
                    <a:lumOff val="35000"/>
                  </a:schemeClr>
                </a:solidFill>
              </a:rPr>
              <a:t>Pieštukiniai</a:t>
            </a:r>
            <a:r>
              <a:rPr lang="lt-L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klijai</a:t>
            </a:r>
          </a:p>
          <a:p>
            <a:r>
              <a:rPr lang="lt-LT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Dviejų spalvų pieštukai arba flomasteriai</a:t>
            </a:r>
          </a:p>
          <a:p>
            <a:endParaRPr lang="en-GB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96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579D8A5-77C0-028C-997A-7225A169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42" y="135183"/>
            <a:ext cx="4353116" cy="1010092"/>
          </a:xfrm>
        </p:spPr>
        <p:txBody>
          <a:bodyPr anchor="b">
            <a:normAutofit/>
          </a:bodyPr>
          <a:lstStyle/>
          <a:p>
            <a:pPr algn="ctr"/>
            <a:r>
              <a:rPr lang="lt-LT" sz="3200" dirty="0">
                <a:solidFill>
                  <a:srgbClr val="595959"/>
                </a:solidFill>
              </a:rPr>
              <a:t>Sėkmės kriterijai (kaip vertinsime, ar pavyko)</a:t>
            </a:r>
            <a:endParaRPr lang="en-GB" sz="3200" dirty="0">
              <a:solidFill>
                <a:srgbClr val="595959"/>
              </a:solidFill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E57FBA2-134A-42AF-903A-2C9D4E720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974" y="1280458"/>
            <a:ext cx="5329084" cy="4937313"/>
          </a:xfrm>
        </p:spPr>
        <p:txBody>
          <a:bodyPr anchor="t">
            <a:normAutofit lnSpcReduction="10000"/>
          </a:bodyPr>
          <a:lstStyle/>
          <a:p>
            <a:r>
              <a:rPr lang="lt-LT" dirty="0">
                <a:solidFill>
                  <a:srgbClr val="595959"/>
                </a:solidFill>
              </a:rPr>
              <a:t>Darbas atliktas kantriai, stengiantis.</a:t>
            </a:r>
          </a:p>
          <a:p>
            <a:r>
              <a:rPr lang="lt-LT" dirty="0">
                <a:solidFill>
                  <a:srgbClr val="595959"/>
                </a:solidFill>
              </a:rPr>
              <a:t>Darbas išbaigtas.</a:t>
            </a:r>
          </a:p>
          <a:p>
            <a:r>
              <a:rPr lang="lt-LT" dirty="0">
                <a:solidFill>
                  <a:srgbClr val="595959"/>
                </a:solidFill>
              </a:rPr>
              <a:t>Darbe panaudojau dar ir </a:t>
            </a:r>
            <a:r>
              <a:rPr lang="lt-LT" dirty="0">
                <a:solidFill>
                  <a:srgbClr val="595959"/>
                </a:solidFill>
                <a:highlight>
                  <a:srgbClr val="00FFFF"/>
                </a:highlight>
              </a:rPr>
              <a:t>savo idėją (darbą suasmeninau). </a:t>
            </a:r>
          </a:p>
          <a:p>
            <a:r>
              <a:rPr lang="lt-LT" dirty="0">
                <a:solidFill>
                  <a:srgbClr val="595959"/>
                </a:solidFill>
              </a:rPr>
              <a:t>Pritaikiau akvarelės liejimo žinias.</a:t>
            </a:r>
          </a:p>
          <a:p>
            <a:r>
              <a:rPr lang="lt-LT" dirty="0">
                <a:solidFill>
                  <a:srgbClr val="595959"/>
                </a:solidFill>
              </a:rPr>
              <a:t>Išlanksčiau </a:t>
            </a:r>
            <a:r>
              <a:rPr lang="lt-LT" dirty="0" err="1">
                <a:solidFill>
                  <a:srgbClr val="595959"/>
                </a:solidFill>
              </a:rPr>
              <a:t>origami</a:t>
            </a:r>
            <a:r>
              <a:rPr lang="lt-LT" dirty="0">
                <a:solidFill>
                  <a:srgbClr val="595959"/>
                </a:solidFill>
              </a:rPr>
              <a:t> laivelį.</a:t>
            </a:r>
          </a:p>
          <a:p>
            <a:r>
              <a:rPr lang="lt-LT" dirty="0">
                <a:solidFill>
                  <a:srgbClr val="595959"/>
                </a:solidFill>
              </a:rPr>
              <a:t>Susitvarkiau darbo vietą, darbą paruošiau klasės parodai (pavadinimas, vardas). </a:t>
            </a:r>
          </a:p>
        </p:txBody>
      </p:sp>
      <p:pic>
        <p:nvPicPr>
          <p:cNvPr id="4" name="Paveikslėlis 3">
            <a:extLst>
              <a:ext uri="{FF2B5EF4-FFF2-40B4-BE49-F238E27FC236}">
                <a16:creationId xmlns:a16="http://schemas.microsoft.com/office/drawing/2014/main" id="{36A80B3A-F2FC-0728-2368-71532FEB2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635" y="-439944"/>
            <a:ext cx="4867050" cy="861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43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ow to make a paper boat origami easy">
            <a:hlinkClick r:id="" action="ppaction://media"/>
            <a:extLst>
              <a:ext uri="{FF2B5EF4-FFF2-40B4-BE49-F238E27FC236}">
                <a16:creationId xmlns:a16="http://schemas.microsoft.com/office/drawing/2014/main" id="{1EFDF0CF-9D98-1BEA-0534-2DB765E5BA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3122" y="185276"/>
            <a:ext cx="11533239" cy="64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5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w to make a Paper Boat">
            <a:hlinkClick r:id="" action="ppaction://media"/>
            <a:extLst>
              <a:ext uri="{FF2B5EF4-FFF2-40B4-BE49-F238E27FC236}">
                <a16:creationId xmlns:a16="http://schemas.microsoft.com/office/drawing/2014/main" id="{342A43A2-13B1-744F-2241-204E1DCAD5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633" y="137030"/>
            <a:ext cx="11705047" cy="6583939"/>
          </a:xfrm>
        </p:spPr>
      </p:pic>
    </p:spTree>
    <p:extLst>
      <p:ext uri="{BB962C8B-B14F-4D97-AF65-F5344CB8AC3E}">
        <p14:creationId xmlns:p14="http://schemas.microsoft.com/office/powerpoint/2010/main" val="187974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81</Words>
  <Application>Microsoft Office PowerPoint</Application>
  <PresentationFormat>Plačiaekranė</PresentationFormat>
  <Paragraphs>19</Paragraphs>
  <Slides>5</Slides>
  <Notes>0</Notes>
  <HiddenSlides>0</HiddenSlides>
  <MMClips>2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„Office“ tema</vt:lpstr>
      <vt:lpstr>Laivelis jūroje</vt:lpstr>
      <vt:lpstr>Pasiruošimas pamokai</vt:lpstr>
      <vt:lpstr>Sėkmės kriterijai (kaip vertinsime, ar pavyko)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vilma vaskeviciene</dc:creator>
  <cp:lastModifiedBy>vilma vaskeviciene</cp:lastModifiedBy>
  <cp:revision>3</cp:revision>
  <dcterms:created xsi:type="dcterms:W3CDTF">2024-09-08T08:13:08Z</dcterms:created>
  <dcterms:modified xsi:type="dcterms:W3CDTF">2024-09-08T09:05:46Z</dcterms:modified>
</cp:coreProperties>
</file>