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48"/>
  </p:normalViewPr>
  <p:slideViewPr>
    <p:cSldViewPr snapToGrid="0" snapToObjects="1">
      <p:cViewPr varScale="1">
        <p:scale>
          <a:sx n="107" d="100"/>
          <a:sy n="107" d="100"/>
        </p:scale>
        <p:origin x="736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2AF5A-9BD6-3848-8E04-8B5C44468E80}" type="datetimeFigureOut">
              <a:rPr lang="en-US" smtClean="0"/>
              <a:t>11/26/23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67483-CEDC-974B-A79C-892262E5B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917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2AF5A-9BD6-3848-8E04-8B5C44468E80}" type="datetimeFigureOut">
              <a:rPr lang="en-US" smtClean="0"/>
              <a:t>11/26/23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67483-CEDC-974B-A79C-892262E5B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333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2AF5A-9BD6-3848-8E04-8B5C44468E80}" type="datetimeFigureOut">
              <a:rPr lang="en-US" smtClean="0"/>
              <a:t>11/26/23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67483-CEDC-974B-A79C-892262E5B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638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2AF5A-9BD6-3848-8E04-8B5C44468E80}" type="datetimeFigureOut">
              <a:rPr lang="en-US" smtClean="0"/>
              <a:t>11/26/23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67483-CEDC-974B-A79C-892262E5B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908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2AF5A-9BD6-3848-8E04-8B5C44468E80}" type="datetimeFigureOut">
              <a:rPr lang="en-US" smtClean="0"/>
              <a:t>11/26/23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67483-CEDC-974B-A79C-892262E5B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783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2AF5A-9BD6-3848-8E04-8B5C44468E80}" type="datetimeFigureOut">
              <a:rPr lang="en-US" smtClean="0"/>
              <a:t>11/26/23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67483-CEDC-974B-A79C-892262E5B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048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2AF5A-9BD6-3848-8E04-8B5C44468E80}" type="datetimeFigureOut">
              <a:rPr lang="en-US" smtClean="0"/>
              <a:t>11/26/23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67483-CEDC-974B-A79C-892262E5B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526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2AF5A-9BD6-3848-8E04-8B5C44468E80}" type="datetimeFigureOut">
              <a:rPr lang="en-US" smtClean="0"/>
              <a:t>11/26/23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67483-CEDC-974B-A79C-892262E5B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411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2AF5A-9BD6-3848-8E04-8B5C44468E80}" type="datetimeFigureOut">
              <a:rPr lang="en-US" smtClean="0"/>
              <a:t>11/26/23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67483-CEDC-974B-A79C-892262E5B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107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2AF5A-9BD6-3848-8E04-8B5C44468E80}" type="datetimeFigureOut">
              <a:rPr lang="en-US" smtClean="0"/>
              <a:t>11/26/23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67483-CEDC-974B-A79C-892262E5B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46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2AF5A-9BD6-3848-8E04-8B5C44468E80}" type="datetimeFigureOut">
              <a:rPr lang="en-US" smtClean="0"/>
              <a:t>11/26/23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67483-CEDC-974B-A79C-892262E5B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18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42AF5A-9BD6-3848-8E04-8B5C44468E80}" type="datetimeFigureOut">
              <a:rPr lang="en-US" smtClean="0"/>
              <a:t>11/26/23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B67483-CEDC-974B-A79C-892262E5B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338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lt.wikipedia.org/wiki/Dygliatriu%C5%A1is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lt.wikipedia.org/wiki/Skruzd%C4%97l%C4%97s" TargetMode="External"/><Relationship Id="rId4" Type="http://schemas.openxmlformats.org/officeDocument/2006/relationships/hyperlink" Target="https://lt.wikipedia.org/wiki/Naujoji_Gvin%C4%97ja" TargetMode="External"/><Relationship Id="rId5" Type="http://schemas.openxmlformats.org/officeDocument/2006/relationships/hyperlink" Target="https://lt.wikipedia.org/wiki/Tasmanija" TargetMode="External"/><Relationship Id="rId6" Type="http://schemas.openxmlformats.org/officeDocument/2006/relationships/hyperlink" Target="https://lt.wikipedia.org/wiki/Australija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lt.wikipedia.org/wiki/Termitai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encrypted-tbn2.gstatic.com/licensed-image?q=tbn:ANd9GcQuLD5t7_YwhAVYK40RpdjFu9Kd7whhkHUnhV_6UstRaoJRyz-xYTi62K5_dqaT_sXBy4E313p3TYicSq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8713" y="432254"/>
            <a:ext cx="9511673" cy="6339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Echidna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Jonas </a:t>
            </a:r>
            <a:r>
              <a:rPr lang="en-US" dirty="0" err="1" smtClean="0">
                <a:solidFill>
                  <a:schemeClr val="bg1"/>
                </a:solidFill>
              </a:rPr>
              <a:t>Birutis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68052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 smtClean="0"/>
              <a:t>Echidniniai</a:t>
            </a:r>
            <a:r>
              <a:rPr lang="en-US" dirty="0" smtClean="0"/>
              <a:t> (</a:t>
            </a:r>
            <a:r>
              <a:rPr lang="en-US" i="1" dirty="0" err="1" smtClean="0"/>
              <a:t>Tachyglossidae</a:t>
            </a:r>
            <a:r>
              <a:rPr lang="en-US" dirty="0" smtClean="0"/>
              <a:t>) – </a:t>
            </a:r>
            <a:r>
              <a:rPr lang="en-US" dirty="0" err="1" smtClean="0"/>
              <a:t>nedidelis</a:t>
            </a:r>
            <a:r>
              <a:rPr lang="en-US" dirty="0" smtClean="0"/>
              <a:t> </a:t>
            </a:r>
            <a:r>
              <a:rPr lang="en-US" dirty="0" err="1" smtClean="0"/>
              <a:t>juodos</a:t>
            </a:r>
            <a:r>
              <a:rPr lang="en-US" dirty="0" smtClean="0"/>
              <a:t>, </a:t>
            </a:r>
            <a:r>
              <a:rPr lang="en-US" dirty="0" err="1" smtClean="0"/>
              <a:t>rudos</a:t>
            </a:r>
            <a:r>
              <a:rPr lang="en-US" dirty="0" smtClean="0"/>
              <a:t> </a:t>
            </a:r>
            <a:r>
              <a:rPr lang="en-US" dirty="0" err="1" smtClean="0"/>
              <a:t>spavos</a:t>
            </a:r>
            <a:r>
              <a:rPr lang="en-US" dirty="0" smtClean="0"/>
              <a:t> </a:t>
            </a:r>
            <a:r>
              <a:rPr lang="en-US" dirty="0" err="1" smtClean="0"/>
              <a:t>spygliais</a:t>
            </a:r>
            <a:r>
              <a:rPr lang="en-US" dirty="0" smtClean="0"/>
              <a:t> </a:t>
            </a:r>
            <a:r>
              <a:rPr lang="en-US" dirty="0" err="1" smtClean="0"/>
              <a:t>padegtu</a:t>
            </a:r>
            <a:r>
              <a:rPr lang="en-US" dirty="0" smtClean="0"/>
              <a:t> </a:t>
            </a:r>
            <a:r>
              <a:rPr lang="en-US" dirty="0" err="1" smtClean="0"/>
              <a:t>kūnu</a:t>
            </a:r>
            <a:r>
              <a:rPr lang="en-US" dirty="0" smtClean="0"/>
              <a:t> </a:t>
            </a:r>
            <a:r>
              <a:rPr lang="en-US" dirty="0" err="1" smtClean="0"/>
              <a:t>gyvūnas</a:t>
            </a:r>
            <a:r>
              <a:rPr lang="en-US" dirty="0" smtClean="0"/>
              <a:t>, </a:t>
            </a:r>
            <a:r>
              <a:rPr lang="en-US" dirty="0" err="1" smtClean="0"/>
              <a:t>panašus</a:t>
            </a:r>
            <a:r>
              <a:rPr lang="en-US" dirty="0" smtClean="0"/>
              <a:t> </a:t>
            </a:r>
            <a:r>
              <a:rPr lang="en-US" dirty="0" err="1" smtClean="0"/>
              <a:t>į</a:t>
            </a:r>
            <a:r>
              <a:rPr lang="en-US" dirty="0" smtClean="0"/>
              <a:t> </a:t>
            </a:r>
            <a:r>
              <a:rPr lang="en-US" dirty="0" smtClean="0">
                <a:hlinkClick r:id="rId2" tooltip="Dygliatriušis"/>
              </a:rPr>
              <a:t>dygliatriušį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Snukutis</a:t>
            </a:r>
            <a:r>
              <a:rPr lang="en-US" dirty="0" smtClean="0"/>
              <a:t> </a:t>
            </a:r>
            <a:r>
              <a:rPr lang="en-US" dirty="0" err="1" smtClean="0"/>
              <a:t>panašus</a:t>
            </a:r>
            <a:r>
              <a:rPr lang="en-US" dirty="0" smtClean="0"/>
              <a:t> </a:t>
            </a:r>
            <a:r>
              <a:rPr lang="en-US" dirty="0" err="1" smtClean="0"/>
              <a:t>į</a:t>
            </a:r>
            <a:r>
              <a:rPr lang="en-US" dirty="0" smtClean="0"/>
              <a:t> </a:t>
            </a:r>
            <a:r>
              <a:rPr lang="en-US" dirty="0" err="1" smtClean="0"/>
              <a:t>snapą</a:t>
            </a:r>
            <a:r>
              <a:rPr lang="en-US" dirty="0" smtClean="0"/>
              <a:t>, </a:t>
            </a:r>
            <a:r>
              <a:rPr lang="en-US" dirty="0" err="1" smtClean="0"/>
              <a:t>burna</a:t>
            </a:r>
            <a:r>
              <a:rPr lang="en-US" dirty="0" smtClean="0"/>
              <a:t> </a:t>
            </a:r>
            <a:r>
              <a:rPr lang="en-US" dirty="0" err="1" smtClean="0"/>
              <a:t>maža</a:t>
            </a:r>
            <a:r>
              <a:rPr lang="en-US" dirty="0" smtClean="0"/>
              <a:t>, </a:t>
            </a:r>
            <a:r>
              <a:rPr lang="en-US" dirty="0" err="1" smtClean="0"/>
              <a:t>dantų</a:t>
            </a:r>
            <a:r>
              <a:rPr lang="en-US" dirty="0" smtClean="0"/>
              <a:t> </a:t>
            </a:r>
            <a:r>
              <a:rPr lang="en-US" dirty="0" err="1" smtClean="0"/>
              <a:t>neturi</a:t>
            </a:r>
            <a:r>
              <a:rPr lang="en-US" dirty="0" smtClean="0"/>
              <a:t>. </a:t>
            </a:r>
            <a:r>
              <a:rPr lang="en-US" dirty="0" err="1" smtClean="0"/>
              <a:t>Kojos</a:t>
            </a:r>
            <a:r>
              <a:rPr lang="en-US" dirty="0" smtClean="0"/>
              <a:t> </a:t>
            </a:r>
            <a:r>
              <a:rPr lang="en-US" dirty="0" err="1" smtClean="0"/>
              <a:t>trumpos</a:t>
            </a:r>
            <a:r>
              <a:rPr lang="en-US" dirty="0" smtClean="0"/>
              <a:t>, </a:t>
            </a:r>
            <a:r>
              <a:rPr lang="en-US" dirty="0" err="1" smtClean="0"/>
              <a:t>stiprios</a:t>
            </a:r>
            <a:r>
              <a:rPr lang="en-US" dirty="0" smtClean="0"/>
              <a:t>,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ilgais</a:t>
            </a:r>
            <a:r>
              <a:rPr lang="en-US" dirty="0" smtClean="0"/>
              <a:t> </a:t>
            </a:r>
            <a:r>
              <a:rPr lang="en-US" dirty="0" err="1" smtClean="0"/>
              <a:t>nagais</a:t>
            </a:r>
            <a:r>
              <a:rPr lang="en-US" dirty="0" smtClean="0"/>
              <a:t>. </a:t>
            </a:r>
            <a:r>
              <a:rPr lang="en-US" dirty="0" err="1" smtClean="0"/>
              <a:t>Uodega</a:t>
            </a:r>
            <a:r>
              <a:rPr lang="en-US" dirty="0" smtClean="0"/>
              <a:t> </a:t>
            </a:r>
            <a:r>
              <a:rPr lang="en-US" dirty="0" err="1" smtClean="0"/>
              <a:t>neišsivysčiusi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Vienas</a:t>
            </a:r>
            <a:r>
              <a:rPr lang="en-US" dirty="0" smtClean="0"/>
              <a:t> </a:t>
            </a:r>
            <a:r>
              <a:rPr lang="en-US" dirty="0" err="1" smtClean="0"/>
              <a:t>iš</a:t>
            </a:r>
            <a:r>
              <a:rPr lang="en-US" dirty="0" smtClean="0"/>
              <a:t> </a:t>
            </a:r>
            <a:r>
              <a:rPr lang="en-US" dirty="0" err="1" smtClean="0"/>
              <a:t>dviejų</a:t>
            </a:r>
            <a:r>
              <a:rPr lang="en-US" dirty="0" smtClean="0"/>
              <a:t> </a:t>
            </a:r>
            <a:r>
              <a:rPr lang="en-US" dirty="0" err="1" smtClean="0"/>
              <a:t>kiaušinius</a:t>
            </a:r>
            <a:r>
              <a:rPr lang="en-US" dirty="0" smtClean="0"/>
              <a:t> </a:t>
            </a:r>
            <a:r>
              <a:rPr lang="en-US" dirty="0" err="1" smtClean="0"/>
              <a:t>dedančių</a:t>
            </a:r>
            <a:r>
              <a:rPr lang="en-US" dirty="0" smtClean="0"/>
              <a:t> </a:t>
            </a:r>
            <a:r>
              <a:rPr lang="en-US" dirty="0" err="1" smtClean="0"/>
              <a:t>žinduolių</a:t>
            </a:r>
            <a:r>
              <a:rPr lang="en-US" dirty="0" smtClean="0"/>
              <a:t>.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9588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Maitinasi</a:t>
            </a:r>
            <a:r>
              <a:rPr lang="en-US" dirty="0" smtClean="0"/>
              <a:t> </a:t>
            </a:r>
            <a:r>
              <a:rPr lang="en-US" dirty="0" smtClean="0">
                <a:hlinkClick r:id="rId2" tooltip="Termitai"/>
              </a:rPr>
              <a:t>termitais</a:t>
            </a:r>
            <a:r>
              <a:rPr lang="en-US" dirty="0" smtClean="0"/>
              <a:t> </a:t>
            </a:r>
            <a:r>
              <a:rPr lang="en-US" dirty="0" err="1" smtClean="0"/>
              <a:t>ir</a:t>
            </a:r>
            <a:r>
              <a:rPr lang="en-US" dirty="0" smtClean="0"/>
              <a:t> </a:t>
            </a:r>
            <a:r>
              <a:rPr lang="en-US" dirty="0" smtClean="0">
                <a:hlinkClick r:id="rId3" tooltip="Skruzdėlės"/>
              </a:rPr>
              <a:t>skruzdėlėmis</a:t>
            </a:r>
            <a:r>
              <a:rPr lang="en-US" dirty="0" smtClean="0"/>
              <a:t>, </a:t>
            </a:r>
            <a:r>
              <a:rPr lang="en-US" dirty="0" err="1" smtClean="0"/>
              <a:t>kuriuos</a:t>
            </a:r>
            <a:r>
              <a:rPr lang="en-US" dirty="0" smtClean="0"/>
              <a:t> </a:t>
            </a:r>
            <a:r>
              <a:rPr lang="en-US" dirty="0" err="1" smtClean="0"/>
              <a:t>gaudo</a:t>
            </a:r>
            <a:r>
              <a:rPr lang="en-US" dirty="0" smtClean="0"/>
              <a:t> </a:t>
            </a:r>
            <a:r>
              <a:rPr lang="en-US" dirty="0" err="1" smtClean="0"/>
              <a:t>ilgu</a:t>
            </a:r>
            <a:r>
              <a:rPr lang="en-US" dirty="0" smtClean="0"/>
              <a:t> </a:t>
            </a:r>
            <a:r>
              <a:rPr lang="en-US" dirty="0" err="1" smtClean="0"/>
              <a:t>ir</a:t>
            </a:r>
            <a:r>
              <a:rPr lang="en-US" dirty="0" smtClean="0"/>
              <a:t> </a:t>
            </a:r>
            <a:r>
              <a:rPr lang="en-US" dirty="0" err="1" smtClean="0"/>
              <a:t>lipniu</a:t>
            </a:r>
            <a:r>
              <a:rPr lang="en-US" dirty="0" smtClean="0"/>
              <a:t> </a:t>
            </a:r>
            <a:r>
              <a:rPr lang="en-US" dirty="0" err="1" smtClean="0"/>
              <a:t>liežuviu</a:t>
            </a:r>
            <a:r>
              <a:rPr lang="en-US" dirty="0" smtClean="0"/>
              <a:t>. </a:t>
            </a:r>
            <a:r>
              <a:rPr lang="en-US" dirty="0" err="1" smtClean="0"/>
              <a:t>Paplitę</a:t>
            </a:r>
            <a:r>
              <a:rPr lang="en-US" dirty="0" smtClean="0"/>
              <a:t> </a:t>
            </a:r>
            <a:r>
              <a:rPr lang="en-US" dirty="0" smtClean="0">
                <a:hlinkClick r:id="rId4" tooltip="Naujoji Gvinėja"/>
              </a:rPr>
              <a:t>Naujoje Gvinėjoje</a:t>
            </a:r>
            <a:r>
              <a:rPr lang="en-US" dirty="0" smtClean="0"/>
              <a:t>, </a:t>
            </a:r>
            <a:r>
              <a:rPr lang="en-US" dirty="0" smtClean="0">
                <a:hlinkClick r:id="rId5" tooltip="Tasmanija"/>
              </a:rPr>
              <a:t>Tasmanijoje</a:t>
            </a:r>
            <a:r>
              <a:rPr lang="en-US" dirty="0" smtClean="0"/>
              <a:t> </a:t>
            </a:r>
            <a:r>
              <a:rPr lang="en-US" dirty="0" err="1" smtClean="0"/>
              <a:t>ir</a:t>
            </a:r>
            <a:r>
              <a:rPr lang="en-US" dirty="0" smtClean="0"/>
              <a:t> </a:t>
            </a:r>
            <a:r>
              <a:rPr lang="en-US" dirty="0" smtClean="0">
                <a:hlinkClick r:id="rId6" tooltip="Australija"/>
              </a:rPr>
              <a:t>Australijoje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33963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Australijos</a:t>
            </a:r>
            <a:r>
              <a:rPr lang="en-US" dirty="0" smtClean="0"/>
              <a:t> </a:t>
            </a:r>
            <a:r>
              <a:rPr lang="en-US" dirty="0" err="1" smtClean="0"/>
              <a:t>mokslininkai</a:t>
            </a:r>
            <a:r>
              <a:rPr lang="en-US" dirty="0" smtClean="0"/>
              <a:t> </a:t>
            </a:r>
            <a:r>
              <a:rPr lang="en-US" dirty="0" err="1" smtClean="0"/>
              <a:t>nustatė</a:t>
            </a:r>
            <a:r>
              <a:rPr lang="en-US" dirty="0" smtClean="0"/>
              <a:t>, </a:t>
            </a:r>
            <a:r>
              <a:rPr lang="en-US" dirty="0" err="1" smtClean="0"/>
              <a:t>kad</a:t>
            </a:r>
            <a:r>
              <a:rPr lang="en-US" dirty="0" smtClean="0"/>
              <a:t> echidna ne </a:t>
            </a:r>
            <a:r>
              <a:rPr lang="en-US" dirty="0" err="1" smtClean="0"/>
              <a:t>tik</a:t>
            </a:r>
            <a:r>
              <a:rPr lang="en-US" dirty="0" smtClean="0"/>
              <a:t> </a:t>
            </a:r>
            <a:r>
              <a:rPr lang="en-US" dirty="0" err="1" smtClean="0"/>
              <a:t>žiemoja</a:t>
            </a:r>
            <a:r>
              <a:rPr lang="en-US" dirty="0" smtClean="0"/>
              <a:t> </a:t>
            </a:r>
            <a:r>
              <a:rPr lang="en-US" dirty="0" err="1" smtClean="0"/>
              <a:t>laukinėje</a:t>
            </a:r>
            <a:r>
              <a:rPr lang="en-US" dirty="0" smtClean="0"/>
              <a:t> </a:t>
            </a:r>
            <a:r>
              <a:rPr lang="en-US" dirty="0" err="1" smtClean="0"/>
              <a:t>gamtoje</a:t>
            </a:r>
            <a:r>
              <a:rPr lang="en-US" dirty="0" smtClean="0"/>
              <a:t>, bet </a:t>
            </a:r>
            <a:r>
              <a:rPr lang="en-US" dirty="0" err="1" smtClean="0"/>
              <a:t>ir</a:t>
            </a:r>
            <a:r>
              <a:rPr lang="en-US" dirty="0" smtClean="0"/>
              <a:t> </a:t>
            </a:r>
            <a:r>
              <a:rPr lang="en-US" dirty="0" err="1" smtClean="0"/>
              <a:t>rodo</a:t>
            </a:r>
            <a:r>
              <a:rPr lang="en-US" dirty="0" smtClean="0"/>
              <a:t> „</a:t>
            </a:r>
            <a:r>
              <a:rPr lang="en-US" dirty="0" err="1" smtClean="0"/>
              <a:t>klasikinio</a:t>
            </a:r>
            <a:r>
              <a:rPr lang="en-US" dirty="0" smtClean="0"/>
              <a:t> </a:t>
            </a:r>
            <a:r>
              <a:rPr lang="en-US" dirty="0" err="1" smtClean="0"/>
              <a:t>žiemos</a:t>
            </a:r>
            <a:r>
              <a:rPr lang="en-US" dirty="0" smtClean="0"/>
              <a:t> </a:t>
            </a:r>
            <a:r>
              <a:rPr lang="en-US" dirty="0" err="1" smtClean="0"/>
              <a:t>miego</a:t>
            </a:r>
            <a:r>
              <a:rPr lang="en-US" dirty="0" smtClean="0"/>
              <a:t>“ </a:t>
            </a:r>
            <a:r>
              <a:rPr lang="en-US" dirty="0" err="1" smtClean="0"/>
              <a:t>modelį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Šio</a:t>
            </a:r>
            <a:r>
              <a:rPr lang="en-US" dirty="0" smtClean="0"/>
              <a:t> </a:t>
            </a:r>
            <a:r>
              <a:rPr lang="en-US" dirty="0" err="1" smtClean="0"/>
              <a:t>tipo</a:t>
            </a:r>
            <a:r>
              <a:rPr lang="en-US" dirty="0" smtClean="0"/>
              <a:t> </a:t>
            </a:r>
            <a:r>
              <a:rPr lang="en-US" dirty="0" err="1" smtClean="0"/>
              <a:t>žiemos</a:t>
            </a:r>
            <a:r>
              <a:rPr lang="en-US" dirty="0" smtClean="0"/>
              <a:t> </a:t>
            </a:r>
            <a:r>
              <a:rPr lang="en-US" dirty="0" err="1" smtClean="0"/>
              <a:t>miego</a:t>
            </a:r>
            <a:r>
              <a:rPr lang="en-US" dirty="0" smtClean="0"/>
              <a:t> </a:t>
            </a:r>
            <a:r>
              <a:rPr lang="en-US" dirty="0" err="1" smtClean="0"/>
              <a:t>metu</a:t>
            </a:r>
            <a:r>
              <a:rPr lang="en-US" dirty="0" smtClean="0"/>
              <a:t> </a:t>
            </a:r>
            <a:r>
              <a:rPr lang="en-US" dirty="0" err="1" smtClean="0"/>
              <a:t>gilų</a:t>
            </a:r>
            <a:r>
              <a:rPr lang="en-US" dirty="0" smtClean="0"/>
              <a:t> </a:t>
            </a:r>
            <a:r>
              <a:rPr lang="en-US" dirty="0" err="1" smtClean="0"/>
              <a:t>miegą</a:t>
            </a:r>
            <a:r>
              <a:rPr lang="en-US" dirty="0" smtClean="0"/>
              <a:t> </a:t>
            </a:r>
            <a:r>
              <a:rPr lang="en-US" dirty="0" err="1" smtClean="0"/>
              <a:t>nutraukia</a:t>
            </a:r>
            <a:r>
              <a:rPr lang="en-US" dirty="0" smtClean="0"/>
              <a:t> </a:t>
            </a:r>
            <a:r>
              <a:rPr lang="en-US" dirty="0" err="1" smtClean="0"/>
              <a:t>vadinamojo</a:t>
            </a:r>
            <a:r>
              <a:rPr lang="en-US" dirty="0" smtClean="0"/>
              <a:t> </a:t>
            </a:r>
            <a:r>
              <a:rPr lang="en-US" dirty="0" err="1" smtClean="0"/>
              <a:t>spontaniško</a:t>
            </a:r>
            <a:r>
              <a:rPr lang="en-US" dirty="0" smtClean="0"/>
              <a:t> </a:t>
            </a:r>
            <a:r>
              <a:rPr lang="en-US" dirty="0" err="1" smtClean="0"/>
              <a:t>susijaudinimo</a:t>
            </a:r>
            <a:r>
              <a:rPr lang="en-US" dirty="0" smtClean="0"/>
              <a:t> </a:t>
            </a:r>
            <a:r>
              <a:rPr lang="en-US" dirty="0" err="1" smtClean="0"/>
              <a:t>periodai</a:t>
            </a:r>
            <a:r>
              <a:rPr lang="en-US" dirty="0" smtClean="0"/>
              <a:t>, </a:t>
            </a:r>
            <a:r>
              <a:rPr lang="en-US" dirty="0" err="1" smtClean="0"/>
              <a:t>kurių</a:t>
            </a:r>
            <a:r>
              <a:rPr lang="en-US" dirty="0" smtClean="0"/>
              <a:t> </a:t>
            </a:r>
            <a:r>
              <a:rPr lang="en-US" dirty="0" err="1" smtClean="0"/>
              <a:t>metu</a:t>
            </a:r>
            <a:r>
              <a:rPr lang="en-US" dirty="0" smtClean="0"/>
              <a:t> </a:t>
            </a:r>
            <a:r>
              <a:rPr lang="en-US" dirty="0" err="1" smtClean="0"/>
              <a:t>kūno</a:t>
            </a:r>
            <a:r>
              <a:rPr lang="en-US" dirty="0" smtClean="0"/>
              <a:t> </a:t>
            </a:r>
            <a:r>
              <a:rPr lang="en-US" dirty="0" err="1" smtClean="0"/>
              <a:t>temperatūra</a:t>
            </a:r>
            <a:r>
              <a:rPr lang="en-US" dirty="0" smtClean="0"/>
              <a:t> </a:t>
            </a:r>
            <a:r>
              <a:rPr lang="en-US" dirty="0" err="1" smtClean="0"/>
              <a:t>pakyla</a:t>
            </a:r>
            <a:r>
              <a:rPr lang="en-US" dirty="0" smtClean="0"/>
              <a:t> link </a:t>
            </a:r>
            <a:r>
              <a:rPr lang="en-US" dirty="0" err="1" smtClean="0"/>
              <a:t>normalaus</a:t>
            </a:r>
            <a:r>
              <a:rPr lang="en-US" dirty="0" smtClean="0"/>
              <a:t> </a:t>
            </a:r>
            <a:r>
              <a:rPr lang="en-US" dirty="0" err="1" smtClean="0"/>
              <a:t>lygio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Žiemos</a:t>
            </a:r>
            <a:r>
              <a:rPr lang="en-US" dirty="0" smtClean="0"/>
              <a:t> </a:t>
            </a:r>
            <a:r>
              <a:rPr lang="en-US" dirty="0" err="1" smtClean="0"/>
              <a:t>miegas</a:t>
            </a:r>
            <a:r>
              <a:rPr lang="en-US" dirty="0" smtClean="0"/>
              <a:t> </a:t>
            </a:r>
            <a:r>
              <a:rPr lang="en-US" dirty="0" err="1" smtClean="0"/>
              <a:t>trunka</a:t>
            </a:r>
            <a:r>
              <a:rPr lang="en-US" dirty="0" smtClean="0"/>
              <a:t> 6 </a:t>
            </a:r>
            <a:r>
              <a:rPr lang="en-US" dirty="0" err="1" smtClean="0"/>
              <a:t>mėnesius</a:t>
            </a:r>
            <a:r>
              <a:rPr lang="en-US" dirty="0" smtClean="0"/>
              <a:t>, kai </a:t>
            </a:r>
            <a:r>
              <a:rPr lang="en-US" dirty="0" err="1" smtClean="0"/>
              <a:t>kūno</a:t>
            </a:r>
            <a:r>
              <a:rPr lang="en-US" dirty="0" smtClean="0"/>
              <a:t> </a:t>
            </a:r>
            <a:r>
              <a:rPr lang="en-US" dirty="0" err="1" smtClean="0"/>
              <a:t>temperatūra</a:t>
            </a:r>
            <a:r>
              <a:rPr lang="en-US" dirty="0" smtClean="0"/>
              <a:t> </a:t>
            </a:r>
            <a:r>
              <a:rPr lang="en-US" dirty="0" err="1" smtClean="0"/>
              <a:t>nukrenta</a:t>
            </a:r>
            <a:r>
              <a:rPr lang="en-US" dirty="0" smtClean="0"/>
              <a:t> </a:t>
            </a:r>
            <a:r>
              <a:rPr lang="en-US" dirty="0" err="1" smtClean="0"/>
              <a:t>iki</a:t>
            </a:r>
            <a:r>
              <a:rPr lang="en-US" dirty="0" smtClean="0"/>
              <a:t>  3-9 </a:t>
            </a:r>
            <a:r>
              <a:rPr lang="en-US" dirty="0" err="1" smtClean="0"/>
              <a:t>laipsnių</a:t>
            </a:r>
            <a:r>
              <a:rPr lang="en-US" dirty="0" smtClean="0"/>
              <a:t> </a:t>
            </a:r>
            <a:r>
              <a:rPr lang="en-US" dirty="0" err="1" smtClean="0"/>
              <a:t>celcijaus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15176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Įdomus</a:t>
            </a:r>
            <a:r>
              <a:rPr lang="en-US" dirty="0" smtClean="0"/>
              <a:t> </a:t>
            </a:r>
            <a:r>
              <a:rPr lang="en-US" dirty="0" err="1" smtClean="0"/>
              <a:t>faktas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Trumpasnapė</a:t>
            </a:r>
            <a:r>
              <a:rPr lang="en-US" dirty="0"/>
              <a:t> echidna </a:t>
            </a:r>
            <a:r>
              <a:rPr lang="en-US" dirty="0" err="1"/>
              <a:t>yra</a:t>
            </a:r>
            <a:r>
              <a:rPr lang="en-US" dirty="0"/>
              <a:t> </a:t>
            </a:r>
            <a:r>
              <a:rPr lang="en-US" dirty="0" err="1"/>
              <a:t>vienintelis</a:t>
            </a:r>
            <a:r>
              <a:rPr lang="en-US" dirty="0"/>
              <a:t> </a:t>
            </a:r>
            <a:r>
              <a:rPr lang="en-US" dirty="0" err="1"/>
              <a:t>gyvūnas</a:t>
            </a:r>
            <a:r>
              <a:rPr lang="en-US" dirty="0"/>
              <a:t>, </a:t>
            </a:r>
            <a:r>
              <a:rPr lang="en-US" dirty="0" err="1"/>
              <a:t>kurį</a:t>
            </a:r>
            <a:r>
              <a:rPr lang="en-US" dirty="0"/>
              <a:t> </a:t>
            </a:r>
            <a:r>
              <a:rPr lang="en-US" dirty="0" err="1"/>
              <a:t>mokslininkams</a:t>
            </a:r>
            <a:r>
              <a:rPr lang="en-US" dirty="0"/>
              <a:t> </a:t>
            </a:r>
            <a:r>
              <a:rPr lang="en-US" dirty="0" err="1"/>
              <a:t>pavyko</a:t>
            </a:r>
            <a:r>
              <a:rPr lang="en-US" dirty="0"/>
              <a:t> </a:t>
            </a:r>
            <a:r>
              <a:rPr lang="en-US" dirty="0" err="1"/>
              <a:t>visiškai</a:t>
            </a:r>
            <a:r>
              <a:rPr lang="en-US" dirty="0"/>
              <a:t> </a:t>
            </a:r>
            <a:r>
              <a:rPr lang="en-US" dirty="0" err="1"/>
              <a:t>užšaldyti</a:t>
            </a:r>
            <a:r>
              <a:rPr lang="en-US" dirty="0"/>
              <a:t> </a:t>
            </a:r>
            <a:r>
              <a:rPr lang="en-US" dirty="0" err="1"/>
              <a:t>ir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to </a:t>
            </a:r>
            <a:r>
              <a:rPr lang="en-US" dirty="0" err="1"/>
              <a:t>vėl</a:t>
            </a:r>
            <a:r>
              <a:rPr lang="en-US" dirty="0"/>
              <a:t> </a:t>
            </a:r>
            <a:r>
              <a:rPr lang="en-US" dirty="0" err="1"/>
              <a:t>atgaivinti</a:t>
            </a:r>
            <a:r>
              <a:rPr lang="en-US" dirty="0" smtClean="0"/>
              <a:t>.</a:t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98209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84</Words>
  <Application>Microsoft Macintosh PowerPoint</Application>
  <PresentationFormat>Widescreen</PresentationFormat>
  <Paragraphs>11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Calibri</vt:lpstr>
      <vt:lpstr>Calibri Light</vt:lpstr>
      <vt:lpstr>Arial</vt:lpstr>
      <vt:lpstr>Office Theme</vt:lpstr>
      <vt:lpstr>Echidna</vt:lpstr>
      <vt:lpstr>PowerPoint Presentation</vt:lpstr>
      <vt:lpstr>PowerPoint Presentation</vt:lpstr>
      <vt:lpstr>PowerPoint Presentation</vt:lpstr>
      <vt:lpstr>Įdomus faktas:</vt:lpstr>
    </vt:vector>
  </TitlesOfParts>
  <Company/>
  <LinksUpToDate>false</LinksUpToDate>
  <SharedDoc>false</SharedDoc>
  <HyperlinksChanged>false</HyperlinksChanged>
  <AppVersion>15.0027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Echidna</dc:title>
  <dc:creator>dagne.birute@gmail.com</dc:creator>
  <cp:lastModifiedBy>dagne.birute@gmail.com</cp:lastModifiedBy>
  <cp:revision>3</cp:revision>
  <dcterms:created xsi:type="dcterms:W3CDTF">2023-11-26T11:44:26Z</dcterms:created>
  <dcterms:modified xsi:type="dcterms:W3CDTF">2023-11-26T12:06:16Z</dcterms:modified>
</cp:coreProperties>
</file>