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03E39E-4382-44AC-9536-3DFB9AB2DB8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D802DE-F5BB-4043-AA10-0F5B8184723E}">
      <dgm:prSet/>
      <dgm:spPr/>
      <dgm:t>
        <a:bodyPr/>
        <a:lstStyle/>
        <a:p>
          <a:r>
            <a:rPr lang="lt-LT" dirty="0"/>
            <a:t>Darbas atliktas kruopščiai.</a:t>
          </a:r>
          <a:endParaRPr lang="en-US" dirty="0"/>
        </a:p>
      </dgm:t>
    </dgm:pt>
    <dgm:pt modelId="{3396677F-008A-4C50-A8F2-D7B571F9F243}" type="parTrans" cxnId="{5FA9A18C-EA23-4126-811F-47132736CD75}">
      <dgm:prSet/>
      <dgm:spPr/>
      <dgm:t>
        <a:bodyPr/>
        <a:lstStyle/>
        <a:p>
          <a:endParaRPr lang="en-US"/>
        </a:p>
      </dgm:t>
    </dgm:pt>
    <dgm:pt modelId="{82EC6A4E-B695-40A9-A42C-E870869BF472}" type="sibTrans" cxnId="{5FA9A18C-EA23-4126-811F-47132736CD75}">
      <dgm:prSet/>
      <dgm:spPr/>
      <dgm:t>
        <a:bodyPr/>
        <a:lstStyle/>
        <a:p>
          <a:endParaRPr lang="en-US"/>
        </a:p>
      </dgm:t>
    </dgm:pt>
    <dgm:pt modelId="{6613D2D5-2AE2-45EF-8251-7276472B428B}">
      <dgm:prSet/>
      <dgm:spPr/>
      <dgm:t>
        <a:bodyPr/>
        <a:lstStyle/>
        <a:p>
          <a:r>
            <a:rPr lang="lt-LT" dirty="0"/>
            <a:t>Gebu pats susirasti priemones.</a:t>
          </a:r>
          <a:endParaRPr lang="en-US" dirty="0"/>
        </a:p>
      </dgm:t>
    </dgm:pt>
    <dgm:pt modelId="{7D3EEC2A-11A0-4073-9410-E784439ED990}" type="parTrans" cxnId="{EA082CD7-C27E-48C0-B61D-DD5EF40348BF}">
      <dgm:prSet/>
      <dgm:spPr/>
      <dgm:t>
        <a:bodyPr/>
        <a:lstStyle/>
        <a:p>
          <a:endParaRPr lang="en-US"/>
        </a:p>
      </dgm:t>
    </dgm:pt>
    <dgm:pt modelId="{F9768423-BB03-4DBA-989E-CAAEA9AF8B94}" type="sibTrans" cxnId="{EA082CD7-C27E-48C0-B61D-DD5EF40348BF}">
      <dgm:prSet/>
      <dgm:spPr/>
      <dgm:t>
        <a:bodyPr/>
        <a:lstStyle/>
        <a:p>
          <a:endParaRPr lang="en-US"/>
        </a:p>
      </dgm:t>
    </dgm:pt>
    <dgm:pt modelId="{AB849DCE-60F0-46A1-8EBE-566354AC57D3}">
      <dgm:prSet/>
      <dgm:spPr/>
      <dgm:t>
        <a:bodyPr/>
        <a:lstStyle/>
        <a:p>
          <a:r>
            <a:rPr lang="lt-LT" dirty="0"/>
            <a:t>Gebu pasiruošti pamokai.</a:t>
          </a:r>
          <a:endParaRPr lang="en-US" dirty="0"/>
        </a:p>
      </dgm:t>
    </dgm:pt>
    <dgm:pt modelId="{E1610CCD-EA60-480C-9B58-6C5C9393E10B}" type="parTrans" cxnId="{87404ED3-9B15-4E12-97CB-D2C919009C63}">
      <dgm:prSet/>
      <dgm:spPr/>
      <dgm:t>
        <a:bodyPr/>
        <a:lstStyle/>
        <a:p>
          <a:endParaRPr lang="en-US"/>
        </a:p>
      </dgm:t>
    </dgm:pt>
    <dgm:pt modelId="{11088DD6-6CC9-4609-8B7C-863689E6978B}" type="sibTrans" cxnId="{87404ED3-9B15-4E12-97CB-D2C919009C63}">
      <dgm:prSet/>
      <dgm:spPr/>
      <dgm:t>
        <a:bodyPr/>
        <a:lstStyle/>
        <a:p>
          <a:endParaRPr lang="en-US"/>
        </a:p>
      </dgm:t>
    </dgm:pt>
    <dgm:pt modelId="{6465D2C3-72C8-4699-B289-30836C32B5B1}">
      <dgm:prSet/>
      <dgm:spPr/>
      <dgm:t>
        <a:bodyPr/>
        <a:lstStyle/>
        <a:p>
          <a:r>
            <a:rPr lang="lt-LT" dirty="0"/>
            <a:t>Drįstu paprašyti pagalbos, prieš tai tris kartus pabandau pats.</a:t>
          </a:r>
          <a:endParaRPr lang="en-US" dirty="0"/>
        </a:p>
      </dgm:t>
    </dgm:pt>
    <dgm:pt modelId="{33387D22-EAA8-45E4-8B73-8096016CABD9}" type="parTrans" cxnId="{67173718-DD5B-4C47-B0F8-FCC0080DCE5E}">
      <dgm:prSet/>
      <dgm:spPr/>
      <dgm:t>
        <a:bodyPr/>
        <a:lstStyle/>
        <a:p>
          <a:endParaRPr lang="en-US"/>
        </a:p>
      </dgm:t>
    </dgm:pt>
    <dgm:pt modelId="{E028B1C6-CCBF-495B-B215-2930627F3F8E}" type="sibTrans" cxnId="{67173718-DD5B-4C47-B0F8-FCC0080DCE5E}">
      <dgm:prSet/>
      <dgm:spPr/>
      <dgm:t>
        <a:bodyPr/>
        <a:lstStyle/>
        <a:p>
          <a:endParaRPr lang="en-US"/>
        </a:p>
      </dgm:t>
    </dgm:pt>
    <dgm:pt modelId="{74307D4C-3183-4169-8851-F0D12F293405}">
      <dgm:prSet/>
      <dgm:spPr/>
      <dgm:t>
        <a:bodyPr/>
        <a:lstStyle/>
        <a:p>
          <a:r>
            <a:rPr lang="lt-LT" dirty="0"/>
            <a:t>Dirbu susikaupęs, įdedu visas galias ir dar truputį </a:t>
          </a:r>
          <a:r>
            <a:rPr lang="lt-LT" dirty="0">
              <a:sym typeface="Wingdings" panose="05000000000000000000" pitchFamily="2" charset="2"/>
            </a:rPr>
            <a:t></a:t>
          </a:r>
          <a:endParaRPr lang="en-US" dirty="0"/>
        </a:p>
      </dgm:t>
    </dgm:pt>
    <dgm:pt modelId="{4F5368DF-85CB-4DA1-8DC5-930B14EEC8A1}" type="parTrans" cxnId="{0FC509EE-7134-4481-9703-8DAE61C4797B}">
      <dgm:prSet/>
      <dgm:spPr/>
      <dgm:t>
        <a:bodyPr/>
        <a:lstStyle/>
        <a:p>
          <a:endParaRPr lang="en-US"/>
        </a:p>
      </dgm:t>
    </dgm:pt>
    <dgm:pt modelId="{8067391F-BA8C-440B-BCBF-1F9D718B02A9}" type="sibTrans" cxnId="{0FC509EE-7134-4481-9703-8DAE61C4797B}">
      <dgm:prSet/>
      <dgm:spPr/>
      <dgm:t>
        <a:bodyPr/>
        <a:lstStyle/>
        <a:p>
          <a:endParaRPr lang="en-US"/>
        </a:p>
      </dgm:t>
    </dgm:pt>
    <dgm:pt modelId="{692BB50B-38B9-442F-8456-186FC50B2759}">
      <dgm:prSet/>
      <dgm:spPr/>
      <dgm:t>
        <a:bodyPr/>
        <a:lstStyle/>
        <a:p>
          <a:r>
            <a:rPr lang="lt-LT" dirty="0"/>
            <a:t>Dirbu su pasimėgavimu. </a:t>
          </a:r>
          <a:endParaRPr lang="en-US" dirty="0"/>
        </a:p>
      </dgm:t>
    </dgm:pt>
    <dgm:pt modelId="{436BCDAA-DC9F-4764-AAF3-982CFB2D8C4C}" type="parTrans" cxnId="{A99D913E-132C-44CE-8981-D2F5DC713954}">
      <dgm:prSet/>
      <dgm:spPr/>
      <dgm:t>
        <a:bodyPr/>
        <a:lstStyle/>
        <a:p>
          <a:endParaRPr lang="en-US"/>
        </a:p>
      </dgm:t>
    </dgm:pt>
    <dgm:pt modelId="{BF85CAAC-4F49-4E34-8D25-AF3F3A54699B}" type="sibTrans" cxnId="{A99D913E-132C-44CE-8981-D2F5DC713954}">
      <dgm:prSet/>
      <dgm:spPr/>
      <dgm:t>
        <a:bodyPr/>
        <a:lstStyle/>
        <a:p>
          <a:endParaRPr lang="en-US"/>
        </a:p>
      </dgm:t>
    </dgm:pt>
    <dgm:pt modelId="{4A8AFCE1-1FC9-4522-A421-7511BB750289}">
      <dgm:prSet/>
      <dgm:spPr/>
      <dgm:t>
        <a:bodyPr/>
        <a:lstStyle/>
        <a:p>
          <a:r>
            <a:rPr lang="lt-LT"/>
            <a:t>Apskaičiavau laiką- darbą pabaigiau.</a:t>
          </a:r>
          <a:endParaRPr lang="en-US" dirty="0"/>
        </a:p>
      </dgm:t>
    </dgm:pt>
    <dgm:pt modelId="{9C8BDCA0-899C-487A-ACBA-85DC48EB1BF6}" type="parTrans" cxnId="{DFFCC8F6-7B7D-405F-B11E-6FACEC90A11B}">
      <dgm:prSet/>
      <dgm:spPr/>
      <dgm:t>
        <a:bodyPr/>
        <a:lstStyle/>
        <a:p>
          <a:endParaRPr lang="en-GB"/>
        </a:p>
      </dgm:t>
    </dgm:pt>
    <dgm:pt modelId="{2848AB9E-2C9B-44FB-B7D7-A9320AA3ECC3}" type="sibTrans" cxnId="{DFFCC8F6-7B7D-405F-B11E-6FACEC90A11B}">
      <dgm:prSet/>
      <dgm:spPr/>
      <dgm:t>
        <a:bodyPr/>
        <a:lstStyle/>
        <a:p>
          <a:endParaRPr lang="en-GB"/>
        </a:p>
      </dgm:t>
    </dgm:pt>
    <dgm:pt modelId="{FCF47DB6-B03E-49BA-B61A-99825FD53A06}">
      <dgm:prSet/>
      <dgm:spPr/>
      <dgm:t>
        <a:bodyPr/>
        <a:lstStyle/>
        <a:p>
          <a:r>
            <a:rPr lang="lt-LT"/>
            <a:t>Kūrinį paruošiau klasės parodai (Pavadinimas, vardas). </a:t>
          </a:r>
          <a:endParaRPr lang="en-US" dirty="0"/>
        </a:p>
      </dgm:t>
    </dgm:pt>
    <dgm:pt modelId="{8425F89F-C592-4C43-A5FF-83315EBED1CB}" type="parTrans" cxnId="{2128D38F-B2FA-4733-9CD3-E6DC4D4838EF}">
      <dgm:prSet/>
      <dgm:spPr/>
      <dgm:t>
        <a:bodyPr/>
        <a:lstStyle/>
        <a:p>
          <a:endParaRPr lang="en-GB"/>
        </a:p>
      </dgm:t>
    </dgm:pt>
    <dgm:pt modelId="{F174EEEC-5700-4938-9B6F-858FF03735B2}" type="sibTrans" cxnId="{2128D38F-B2FA-4733-9CD3-E6DC4D4838EF}">
      <dgm:prSet/>
      <dgm:spPr/>
      <dgm:t>
        <a:bodyPr/>
        <a:lstStyle/>
        <a:p>
          <a:endParaRPr lang="en-GB"/>
        </a:p>
      </dgm:t>
    </dgm:pt>
    <dgm:pt modelId="{B7023B89-0BDE-416B-9402-C38DE74F0DF6}" type="pres">
      <dgm:prSet presAssocID="{DA03E39E-4382-44AC-9536-3DFB9AB2DB85}" presName="linear" presStyleCnt="0">
        <dgm:presLayoutVars>
          <dgm:animLvl val="lvl"/>
          <dgm:resizeHandles val="exact"/>
        </dgm:presLayoutVars>
      </dgm:prSet>
      <dgm:spPr/>
    </dgm:pt>
    <dgm:pt modelId="{2C984C3F-B652-471C-ACB8-1E1A56B7E436}" type="pres">
      <dgm:prSet presAssocID="{4FD802DE-F5BB-4043-AA10-0F5B8184723E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577A0AF-7F69-4C93-9EEB-E60BB5E2FE4F}" type="pres">
      <dgm:prSet presAssocID="{82EC6A4E-B695-40A9-A42C-E870869BF472}" presName="spacer" presStyleCnt="0"/>
      <dgm:spPr/>
    </dgm:pt>
    <dgm:pt modelId="{030CB679-7CE5-476C-ABF9-F896A5C1A05D}" type="pres">
      <dgm:prSet presAssocID="{6613D2D5-2AE2-45EF-8251-7276472B428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C724E65-B08C-43AB-A8E2-599B55588E17}" type="pres">
      <dgm:prSet presAssocID="{F9768423-BB03-4DBA-989E-CAAEA9AF8B94}" presName="spacer" presStyleCnt="0"/>
      <dgm:spPr/>
    </dgm:pt>
    <dgm:pt modelId="{472A257C-167C-4FBB-B7AA-69022A65BC26}" type="pres">
      <dgm:prSet presAssocID="{AB849DCE-60F0-46A1-8EBE-566354AC57D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E395506E-F435-446F-ACE5-AD937B741B23}" type="pres">
      <dgm:prSet presAssocID="{11088DD6-6CC9-4609-8B7C-863689E6978B}" presName="spacer" presStyleCnt="0"/>
      <dgm:spPr/>
    </dgm:pt>
    <dgm:pt modelId="{BE630CE8-67A9-4A16-B894-BA63BADDD661}" type="pres">
      <dgm:prSet presAssocID="{6465D2C3-72C8-4699-B289-30836C32B5B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17E0120-664F-4F84-87FB-C0F895997F83}" type="pres">
      <dgm:prSet presAssocID="{E028B1C6-CCBF-495B-B215-2930627F3F8E}" presName="spacer" presStyleCnt="0"/>
      <dgm:spPr/>
    </dgm:pt>
    <dgm:pt modelId="{67B61EA8-F4D5-413A-9F58-8EE22C1469F9}" type="pres">
      <dgm:prSet presAssocID="{74307D4C-3183-4169-8851-F0D12F29340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A54E23F-DA73-434B-92C5-93A5E8AA5C58}" type="pres">
      <dgm:prSet presAssocID="{8067391F-BA8C-440B-BCBF-1F9D718B02A9}" presName="spacer" presStyleCnt="0"/>
      <dgm:spPr/>
    </dgm:pt>
    <dgm:pt modelId="{3DA8AD4B-7876-4335-BE0D-8CA6B5F0DC58}" type="pres">
      <dgm:prSet presAssocID="{692BB50B-38B9-442F-8456-186FC50B275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89E8C2C-D3EA-4C4D-AF3B-E66C63694499}" type="pres">
      <dgm:prSet presAssocID="{BF85CAAC-4F49-4E34-8D25-AF3F3A54699B}" presName="spacer" presStyleCnt="0"/>
      <dgm:spPr/>
    </dgm:pt>
    <dgm:pt modelId="{265D5A69-6934-4628-92AD-552C51F34F44}" type="pres">
      <dgm:prSet presAssocID="{4A8AFCE1-1FC9-4522-A421-7511BB75028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7688E29-F77A-4E46-9C6E-2B2A7602820F}" type="pres">
      <dgm:prSet presAssocID="{2848AB9E-2C9B-44FB-B7D7-A9320AA3ECC3}" presName="spacer" presStyleCnt="0"/>
      <dgm:spPr/>
    </dgm:pt>
    <dgm:pt modelId="{E16BDDDF-EB63-4334-9752-6E18C7DB7712}" type="pres">
      <dgm:prSet presAssocID="{FCF47DB6-B03E-49BA-B61A-99825FD53A0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B159A01-6B21-4562-B5D6-4208F95FD9C9}" type="presOf" srcId="{6465D2C3-72C8-4699-B289-30836C32B5B1}" destId="{BE630CE8-67A9-4A16-B894-BA63BADDD661}" srcOrd="0" destOrd="0" presId="urn:microsoft.com/office/officeart/2005/8/layout/vList2"/>
    <dgm:cxn modelId="{E4068302-EF43-4600-AC61-8733012EE217}" type="presOf" srcId="{4FD802DE-F5BB-4043-AA10-0F5B8184723E}" destId="{2C984C3F-B652-471C-ACB8-1E1A56B7E436}" srcOrd="0" destOrd="0" presId="urn:microsoft.com/office/officeart/2005/8/layout/vList2"/>
    <dgm:cxn modelId="{67173718-DD5B-4C47-B0F8-FCC0080DCE5E}" srcId="{DA03E39E-4382-44AC-9536-3DFB9AB2DB85}" destId="{6465D2C3-72C8-4699-B289-30836C32B5B1}" srcOrd="3" destOrd="0" parTransId="{33387D22-EAA8-45E4-8B73-8096016CABD9}" sibTransId="{E028B1C6-CCBF-495B-B215-2930627F3F8E}"/>
    <dgm:cxn modelId="{2B56B81E-9AE7-4E83-84F7-D42FE7BE9CF4}" type="presOf" srcId="{6613D2D5-2AE2-45EF-8251-7276472B428B}" destId="{030CB679-7CE5-476C-ABF9-F896A5C1A05D}" srcOrd="0" destOrd="0" presId="urn:microsoft.com/office/officeart/2005/8/layout/vList2"/>
    <dgm:cxn modelId="{CBF17B2C-BF18-46FB-8CA0-854D3AA24DFE}" type="presOf" srcId="{DA03E39E-4382-44AC-9536-3DFB9AB2DB85}" destId="{B7023B89-0BDE-416B-9402-C38DE74F0DF6}" srcOrd="0" destOrd="0" presId="urn:microsoft.com/office/officeart/2005/8/layout/vList2"/>
    <dgm:cxn modelId="{A99D913E-132C-44CE-8981-D2F5DC713954}" srcId="{DA03E39E-4382-44AC-9536-3DFB9AB2DB85}" destId="{692BB50B-38B9-442F-8456-186FC50B2759}" srcOrd="5" destOrd="0" parTransId="{436BCDAA-DC9F-4764-AAF3-982CFB2D8C4C}" sibTransId="{BF85CAAC-4F49-4E34-8D25-AF3F3A54699B}"/>
    <dgm:cxn modelId="{AD6FF651-67A3-4912-88E0-679A7E367707}" type="presOf" srcId="{74307D4C-3183-4169-8851-F0D12F293405}" destId="{67B61EA8-F4D5-413A-9F58-8EE22C1469F9}" srcOrd="0" destOrd="0" presId="urn:microsoft.com/office/officeart/2005/8/layout/vList2"/>
    <dgm:cxn modelId="{5FA9A18C-EA23-4126-811F-47132736CD75}" srcId="{DA03E39E-4382-44AC-9536-3DFB9AB2DB85}" destId="{4FD802DE-F5BB-4043-AA10-0F5B8184723E}" srcOrd="0" destOrd="0" parTransId="{3396677F-008A-4C50-A8F2-D7B571F9F243}" sibTransId="{82EC6A4E-B695-40A9-A42C-E870869BF472}"/>
    <dgm:cxn modelId="{2128D38F-B2FA-4733-9CD3-E6DC4D4838EF}" srcId="{DA03E39E-4382-44AC-9536-3DFB9AB2DB85}" destId="{FCF47DB6-B03E-49BA-B61A-99825FD53A06}" srcOrd="7" destOrd="0" parTransId="{8425F89F-C592-4C43-A5FF-83315EBED1CB}" sibTransId="{F174EEEC-5700-4938-9B6F-858FF03735B2}"/>
    <dgm:cxn modelId="{DB5FA291-F4CE-4608-AF88-BEC84F939F2F}" type="presOf" srcId="{FCF47DB6-B03E-49BA-B61A-99825FD53A06}" destId="{E16BDDDF-EB63-4334-9752-6E18C7DB7712}" srcOrd="0" destOrd="0" presId="urn:microsoft.com/office/officeart/2005/8/layout/vList2"/>
    <dgm:cxn modelId="{0E6C94C7-E0AE-4E19-B95A-10BF32043866}" type="presOf" srcId="{4A8AFCE1-1FC9-4522-A421-7511BB750289}" destId="{265D5A69-6934-4628-92AD-552C51F34F44}" srcOrd="0" destOrd="0" presId="urn:microsoft.com/office/officeart/2005/8/layout/vList2"/>
    <dgm:cxn modelId="{1C4DECC8-90B5-4E96-8270-B9040DDDBA9E}" type="presOf" srcId="{AB849DCE-60F0-46A1-8EBE-566354AC57D3}" destId="{472A257C-167C-4FBB-B7AA-69022A65BC26}" srcOrd="0" destOrd="0" presId="urn:microsoft.com/office/officeart/2005/8/layout/vList2"/>
    <dgm:cxn modelId="{87404ED3-9B15-4E12-97CB-D2C919009C63}" srcId="{DA03E39E-4382-44AC-9536-3DFB9AB2DB85}" destId="{AB849DCE-60F0-46A1-8EBE-566354AC57D3}" srcOrd="2" destOrd="0" parTransId="{E1610CCD-EA60-480C-9B58-6C5C9393E10B}" sibTransId="{11088DD6-6CC9-4609-8B7C-863689E6978B}"/>
    <dgm:cxn modelId="{EA082CD7-C27E-48C0-B61D-DD5EF40348BF}" srcId="{DA03E39E-4382-44AC-9536-3DFB9AB2DB85}" destId="{6613D2D5-2AE2-45EF-8251-7276472B428B}" srcOrd="1" destOrd="0" parTransId="{7D3EEC2A-11A0-4073-9410-E784439ED990}" sibTransId="{F9768423-BB03-4DBA-989E-CAAEA9AF8B94}"/>
    <dgm:cxn modelId="{0FC509EE-7134-4481-9703-8DAE61C4797B}" srcId="{DA03E39E-4382-44AC-9536-3DFB9AB2DB85}" destId="{74307D4C-3183-4169-8851-F0D12F293405}" srcOrd="4" destOrd="0" parTransId="{4F5368DF-85CB-4DA1-8DC5-930B14EEC8A1}" sibTransId="{8067391F-BA8C-440B-BCBF-1F9D718B02A9}"/>
    <dgm:cxn modelId="{D0CB6EF3-79E2-401F-8FF9-22B80397D353}" type="presOf" srcId="{692BB50B-38B9-442F-8456-186FC50B2759}" destId="{3DA8AD4B-7876-4335-BE0D-8CA6B5F0DC58}" srcOrd="0" destOrd="0" presId="urn:microsoft.com/office/officeart/2005/8/layout/vList2"/>
    <dgm:cxn modelId="{DFFCC8F6-7B7D-405F-B11E-6FACEC90A11B}" srcId="{DA03E39E-4382-44AC-9536-3DFB9AB2DB85}" destId="{4A8AFCE1-1FC9-4522-A421-7511BB750289}" srcOrd="6" destOrd="0" parTransId="{9C8BDCA0-899C-487A-ACBA-85DC48EB1BF6}" sibTransId="{2848AB9E-2C9B-44FB-B7D7-A9320AA3ECC3}"/>
    <dgm:cxn modelId="{B8B663CF-BB75-4A66-9800-55CD6807EE7F}" type="presParOf" srcId="{B7023B89-0BDE-416B-9402-C38DE74F0DF6}" destId="{2C984C3F-B652-471C-ACB8-1E1A56B7E436}" srcOrd="0" destOrd="0" presId="urn:microsoft.com/office/officeart/2005/8/layout/vList2"/>
    <dgm:cxn modelId="{5F306EFC-788C-4488-A187-5EF3120857E7}" type="presParOf" srcId="{B7023B89-0BDE-416B-9402-C38DE74F0DF6}" destId="{8577A0AF-7F69-4C93-9EEB-E60BB5E2FE4F}" srcOrd="1" destOrd="0" presId="urn:microsoft.com/office/officeart/2005/8/layout/vList2"/>
    <dgm:cxn modelId="{6E11F293-4485-45AE-9E83-90454A5A0D4E}" type="presParOf" srcId="{B7023B89-0BDE-416B-9402-C38DE74F0DF6}" destId="{030CB679-7CE5-476C-ABF9-F896A5C1A05D}" srcOrd="2" destOrd="0" presId="urn:microsoft.com/office/officeart/2005/8/layout/vList2"/>
    <dgm:cxn modelId="{E1B52EC0-1531-471B-A467-BED024BAAAD2}" type="presParOf" srcId="{B7023B89-0BDE-416B-9402-C38DE74F0DF6}" destId="{AC724E65-B08C-43AB-A8E2-599B55588E17}" srcOrd="3" destOrd="0" presId="urn:microsoft.com/office/officeart/2005/8/layout/vList2"/>
    <dgm:cxn modelId="{2C6150DB-CE83-4A8A-AF6D-76E1B61E1C0F}" type="presParOf" srcId="{B7023B89-0BDE-416B-9402-C38DE74F0DF6}" destId="{472A257C-167C-4FBB-B7AA-69022A65BC26}" srcOrd="4" destOrd="0" presId="urn:microsoft.com/office/officeart/2005/8/layout/vList2"/>
    <dgm:cxn modelId="{E3432C40-C5A1-48B3-B49A-55DB9AEAF8F6}" type="presParOf" srcId="{B7023B89-0BDE-416B-9402-C38DE74F0DF6}" destId="{E395506E-F435-446F-ACE5-AD937B741B23}" srcOrd="5" destOrd="0" presId="urn:microsoft.com/office/officeart/2005/8/layout/vList2"/>
    <dgm:cxn modelId="{280C8570-5F85-41C8-B27F-84E7F284292F}" type="presParOf" srcId="{B7023B89-0BDE-416B-9402-C38DE74F0DF6}" destId="{BE630CE8-67A9-4A16-B894-BA63BADDD661}" srcOrd="6" destOrd="0" presId="urn:microsoft.com/office/officeart/2005/8/layout/vList2"/>
    <dgm:cxn modelId="{04C3EAA0-1535-493C-8784-7D2496289BE5}" type="presParOf" srcId="{B7023B89-0BDE-416B-9402-C38DE74F0DF6}" destId="{217E0120-664F-4F84-87FB-C0F895997F83}" srcOrd="7" destOrd="0" presId="urn:microsoft.com/office/officeart/2005/8/layout/vList2"/>
    <dgm:cxn modelId="{63400966-0F84-4A32-834C-657EAC26AE1B}" type="presParOf" srcId="{B7023B89-0BDE-416B-9402-C38DE74F0DF6}" destId="{67B61EA8-F4D5-413A-9F58-8EE22C1469F9}" srcOrd="8" destOrd="0" presId="urn:microsoft.com/office/officeart/2005/8/layout/vList2"/>
    <dgm:cxn modelId="{06064C0A-D68B-4DDC-B384-56910EDB2FA7}" type="presParOf" srcId="{B7023B89-0BDE-416B-9402-C38DE74F0DF6}" destId="{BA54E23F-DA73-434B-92C5-93A5E8AA5C58}" srcOrd="9" destOrd="0" presId="urn:microsoft.com/office/officeart/2005/8/layout/vList2"/>
    <dgm:cxn modelId="{EFAEBE06-2279-4E36-AE1E-F945A151CC29}" type="presParOf" srcId="{B7023B89-0BDE-416B-9402-C38DE74F0DF6}" destId="{3DA8AD4B-7876-4335-BE0D-8CA6B5F0DC58}" srcOrd="10" destOrd="0" presId="urn:microsoft.com/office/officeart/2005/8/layout/vList2"/>
    <dgm:cxn modelId="{0B7D2F34-4F81-4E06-AC6F-25BC75D50E75}" type="presParOf" srcId="{B7023B89-0BDE-416B-9402-C38DE74F0DF6}" destId="{089E8C2C-D3EA-4C4D-AF3B-E66C63694499}" srcOrd="11" destOrd="0" presId="urn:microsoft.com/office/officeart/2005/8/layout/vList2"/>
    <dgm:cxn modelId="{0FE4E7BE-B573-45A7-899F-122DADDA1968}" type="presParOf" srcId="{B7023B89-0BDE-416B-9402-C38DE74F0DF6}" destId="{265D5A69-6934-4628-92AD-552C51F34F44}" srcOrd="12" destOrd="0" presId="urn:microsoft.com/office/officeart/2005/8/layout/vList2"/>
    <dgm:cxn modelId="{53C8D22B-B23F-45D5-A17E-03D02DAF2B25}" type="presParOf" srcId="{B7023B89-0BDE-416B-9402-C38DE74F0DF6}" destId="{87688E29-F77A-4E46-9C6E-2B2A7602820F}" srcOrd="13" destOrd="0" presId="urn:microsoft.com/office/officeart/2005/8/layout/vList2"/>
    <dgm:cxn modelId="{BABC7017-C004-4462-A214-F23EF4BD22A9}" type="presParOf" srcId="{B7023B89-0BDE-416B-9402-C38DE74F0DF6}" destId="{E16BDDDF-EB63-4334-9752-6E18C7DB771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84C3F-B652-471C-ACB8-1E1A56B7E436}">
      <dsp:nvSpPr>
        <dsp:cNvPr id="0" name=""/>
        <dsp:cNvSpPr/>
      </dsp:nvSpPr>
      <dsp:spPr>
        <a:xfrm>
          <a:off x="0" y="93677"/>
          <a:ext cx="6486129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Darbas atliktas kruopščiai.</a:t>
          </a:r>
          <a:endParaRPr lang="en-US" sz="1900" kern="1200" dirty="0"/>
        </a:p>
      </dsp:txBody>
      <dsp:txXfrm>
        <a:off x="36845" y="130522"/>
        <a:ext cx="6412439" cy="681087"/>
      </dsp:txXfrm>
    </dsp:sp>
    <dsp:sp modelId="{030CB679-7CE5-476C-ABF9-F896A5C1A05D}">
      <dsp:nvSpPr>
        <dsp:cNvPr id="0" name=""/>
        <dsp:cNvSpPr/>
      </dsp:nvSpPr>
      <dsp:spPr>
        <a:xfrm>
          <a:off x="0" y="903175"/>
          <a:ext cx="6486129" cy="754777"/>
        </a:xfrm>
        <a:prstGeom prst="roundRect">
          <a:avLst/>
        </a:prstGeom>
        <a:solidFill>
          <a:schemeClr val="accent2">
            <a:hueOff val="-214291"/>
            <a:satOff val="-877"/>
            <a:lumOff val="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Gebu pats susirasti priemones.</a:t>
          </a:r>
          <a:endParaRPr lang="en-US" sz="1900" kern="1200" dirty="0"/>
        </a:p>
      </dsp:txBody>
      <dsp:txXfrm>
        <a:off x="36845" y="940020"/>
        <a:ext cx="6412439" cy="681087"/>
      </dsp:txXfrm>
    </dsp:sp>
    <dsp:sp modelId="{472A257C-167C-4FBB-B7AA-69022A65BC26}">
      <dsp:nvSpPr>
        <dsp:cNvPr id="0" name=""/>
        <dsp:cNvSpPr/>
      </dsp:nvSpPr>
      <dsp:spPr>
        <a:xfrm>
          <a:off x="0" y="1712673"/>
          <a:ext cx="6486129" cy="754777"/>
        </a:xfrm>
        <a:prstGeom prst="roundRect">
          <a:avLst/>
        </a:prstGeom>
        <a:solidFill>
          <a:schemeClr val="accent2">
            <a:hueOff val="-428582"/>
            <a:satOff val="-1754"/>
            <a:lumOff val="42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Gebu pasiruošti pamokai.</a:t>
          </a:r>
          <a:endParaRPr lang="en-US" sz="1900" kern="1200" dirty="0"/>
        </a:p>
      </dsp:txBody>
      <dsp:txXfrm>
        <a:off x="36845" y="1749518"/>
        <a:ext cx="6412439" cy="681087"/>
      </dsp:txXfrm>
    </dsp:sp>
    <dsp:sp modelId="{BE630CE8-67A9-4A16-B894-BA63BADDD661}">
      <dsp:nvSpPr>
        <dsp:cNvPr id="0" name=""/>
        <dsp:cNvSpPr/>
      </dsp:nvSpPr>
      <dsp:spPr>
        <a:xfrm>
          <a:off x="0" y="2522171"/>
          <a:ext cx="6486129" cy="754777"/>
        </a:xfrm>
        <a:prstGeom prst="roundRect">
          <a:avLst/>
        </a:prstGeom>
        <a:solidFill>
          <a:schemeClr val="accent2">
            <a:hueOff val="-642873"/>
            <a:satOff val="-2631"/>
            <a:lumOff val="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Drįstu paprašyti pagalbos, prieš tai tris kartus pabandau pats.</a:t>
          </a:r>
          <a:endParaRPr lang="en-US" sz="1900" kern="1200" dirty="0"/>
        </a:p>
      </dsp:txBody>
      <dsp:txXfrm>
        <a:off x="36845" y="2559016"/>
        <a:ext cx="6412439" cy="681087"/>
      </dsp:txXfrm>
    </dsp:sp>
    <dsp:sp modelId="{67B61EA8-F4D5-413A-9F58-8EE22C1469F9}">
      <dsp:nvSpPr>
        <dsp:cNvPr id="0" name=""/>
        <dsp:cNvSpPr/>
      </dsp:nvSpPr>
      <dsp:spPr>
        <a:xfrm>
          <a:off x="0" y="3331668"/>
          <a:ext cx="6486129" cy="754777"/>
        </a:xfrm>
        <a:prstGeom prst="roundRect">
          <a:avLst/>
        </a:prstGeom>
        <a:solidFill>
          <a:schemeClr val="accent2">
            <a:hueOff val="-857163"/>
            <a:satOff val="-3507"/>
            <a:lumOff val="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Dirbu susikaupęs, įdedu visas galias ir dar truputį </a:t>
          </a:r>
          <a:r>
            <a:rPr lang="lt-LT" sz="1900" kern="1200" dirty="0">
              <a:sym typeface="Wingdings" panose="05000000000000000000" pitchFamily="2" charset="2"/>
            </a:rPr>
            <a:t></a:t>
          </a:r>
          <a:endParaRPr lang="en-US" sz="1900" kern="1200" dirty="0"/>
        </a:p>
      </dsp:txBody>
      <dsp:txXfrm>
        <a:off x="36845" y="3368513"/>
        <a:ext cx="6412439" cy="681087"/>
      </dsp:txXfrm>
    </dsp:sp>
    <dsp:sp modelId="{3DA8AD4B-7876-4335-BE0D-8CA6B5F0DC58}">
      <dsp:nvSpPr>
        <dsp:cNvPr id="0" name=""/>
        <dsp:cNvSpPr/>
      </dsp:nvSpPr>
      <dsp:spPr>
        <a:xfrm>
          <a:off x="0" y="4141166"/>
          <a:ext cx="6486129" cy="754777"/>
        </a:xfrm>
        <a:prstGeom prst="roundRect">
          <a:avLst/>
        </a:prstGeom>
        <a:solidFill>
          <a:schemeClr val="accent2">
            <a:hueOff val="-1071454"/>
            <a:satOff val="-4384"/>
            <a:lumOff val="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Dirbu su pasimėgavimu. </a:t>
          </a:r>
          <a:endParaRPr lang="en-US" sz="1900" kern="1200" dirty="0"/>
        </a:p>
      </dsp:txBody>
      <dsp:txXfrm>
        <a:off x="36845" y="4178011"/>
        <a:ext cx="6412439" cy="681087"/>
      </dsp:txXfrm>
    </dsp:sp>
    <dsp:sp modelId="{265D5A69-6934-4628-92AD-552C51F34F44}">
      <dsp:nvSpPr>
        <dsp:cNvPr id="0" name=""/>
        <dsp:cNvSpPr/>
      </dsp:nvSpPr>
      <dsp:spPr>
        <a:xfrm>
          <a:off x="0" y="4950664"/>
          <a:ext cx="6486129" cy="754777"/>
        </a:xfrm>
        <a:prstGeom prst="roundRect">
          <a:avLst/>
        </a:prstGeom>
        <a:solidFill>
          <a:schemeClr val="accent2">
            <a:hueOff val="-1285745"/>
            <a:satOff val="-5261"/>
            <a:lumOff val="126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/>
            <a:t>Apskaičiavau laiką- darbą pabaigiau.</a:t>
          </a:r>
          <a:endParaRPr lang="en-US" sz="1900" kern="1200" dirty="0"/>
        </a:p>
      </dsp:txBody>
      <dsp:txXfrm>
        <a:off x="36845" y="4987509"/>
        <a:ext cx="6412439" cy="681087"/>
      </dsp:txXfrm>
    </dsp:sp>
    <dsp:sp modelId="{E16BDDDF-EB63-4334-9752-6E18C7DB7712}">
      <dsp:nvSpPr>
        <dsp:cNvPr id="0" name=""/>
        <dsp:cNvSpPr/>
      </dsp:nvSpPr>
      <dsp:spPr>
        <a:xfrm>
          <a:off x="0" y="5760162"/>
          <a:ext cx="6486129" cy="754777"/>
        </a:xfrm>
        <a:prstGeom prst="roundRect">
          <a:avLst/>
        </a:prstGeom>
        <a:solidFill>
          <a:schemeClr val="accent2">
            <a:hueOff val="-1500036"/>
            <a:satOff val="-6138"/>
            <a:lumOff val="1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/>
            <a:t>Kūrinį paruošiau klasės parodai (Pavadinimas, vardas). </a:t>
          </a:r>
          <a:endParaRPr lang="en-US" sz="1900" kern="1200" dirty="0"/>
        </a:p>
      </dsp:txBody>
      <dsp:txXfrm>
        <a:off x="36845" y="5797007"/>
        <a:ext cx="6412439" cy="68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6A15-6E39-4FFA-B5DC-89EB633E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371600"/>
            <a:ext cx="8127574" cy="27364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9311-3201-45EC-B973-82EC27DA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99358"/>
            <a:ext cx="8127574" cy="118704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AE4B9-EDEF-4A2C-B464-332C5C6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951-4861-4549-8E72-CEECA89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1401-5637-41BC-AC21-891056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9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D0E6-AD36-493C-9DC3-5ACC2059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B8558-FA83-4F6C-A6D1-2DF9D3F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38299" y="2057399"/>
            <a:ext cx="8915401" cy="41148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E619-0CC6-4480-ABDE-277D36BD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91E6-BE35-4ECA-8AD1-E8EC09B8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94606-B928-42D6-85CC-9576F60E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4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18D8A-5002-491C-922A-E9624E2DB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882C6-2BE9-4E25-B8BB-A2346A2B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EFF9-B3BC-4C07-BF6C-2E3C91B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4CF6-CDF1-4AFD-8319-71FD4FED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A026-57F4-47F7-B4F0-E0D48E01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9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3747-9ADB-4FCC-89CE-6E84D134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C9C6-5D7D-4249-8820-D4C99D0A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35F7-46A1-40A9-ACD7-C4923992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5637-B780-4999-A87D-0039BC5A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777F-E471-4CC5-B27B-137CB06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0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CB1D-064E-46DE-B533-7CDA331E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748406"/>
            <a:ext cx="8115300" cy="273799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222C0-D002-4A94-BAFF-FD1A1CCA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1371600"/>
            <a:ext cx="8115300" cy="1333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7D7E-EC9F-4AA5-A559-EF556C6A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A8EE-88C1-400C-A23F-656DC76B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245A4-F9C6-44E9-929F-78C657C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6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F34F-B65E-4FA0-87E8-8890F482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9382348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5A67-10CA-4531-93E1-39892C087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297" y="2057400"/>
            <a:ext cx="4553103" cy="412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2BE36-0CAF-4D92-9AC2-9249276B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2057400"/>
            <a:ext cx="4543647" cy="412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36479-3B04-43BD-9B59-DBF6CA2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D4449-57DB-41D2-B49E-694E7C13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CC2C-E50B-47D2-B62F-D5C4C9CD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8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530B-D0F2-4FC4-A10F-1E54EF8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755118"/>
            <a:ext cx="9378304" cy="1222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8865C-9D06-4FA3-BA3D-7187BB41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56570-8F97-4B7E-A805-96925AC4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300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7EF54-F63F-4730-99EE-0E472578F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7213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8453E-B012-4889-9F49-E1351532A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7213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FC47A-8514-4C98-B1BE-FF6CC666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4301A-D375-4163-9488-27A9CDC6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D6105-4A37-4D4B-9BE8-715FB732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4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007F-6649-4D23-8869-C1CC29D0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B85A1-41F9-4BC1-9C40-3E5D5C04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23774-EAA9-47ED-87EF-EE2B29A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26550-DD4D-45E2-8916-8314C5D0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7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5FACD-1A4D-49F3-8EA8-21B5C1A6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FD9DD-0E4E-4C36-AF85-B3EAD7FE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F4C8-14FA-4405-85EE-ABF53FB0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3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7C28-5DEE-493D-ABAD-38E4F2D7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21" y="1085481"/>
            <a:ext cx="365118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79C5-E567-4F12-96B8-8BBEAE3D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132676"/>
            <a:ext cx="5289480" cy="4728374"/>
          </a:xfrm>
        </p:spPr>
        <p:txBody>
          <a:bodyPr/>
          <a:lstStyle>
            <a:lvl1pPr>
              <a:lnSpc>
                <a:spcPct val="110000"/>
              </a:lnSpc>
              <a:defRPr sz="3200"/>
            </a:lvl1pPr>
            <a:lvl2pPr>
              <a:lnSpc>
                <a:spcPct val="110000"/>
              </a:lnSpc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3DF7F-0B5C-40CE-A65F-779FA7EF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5621" y="2748406"/>
            <a:ext cx="365118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2248C-1826-4833-9592-383B5873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219DC-2646-42AD-897A-EB765DCB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38D7-4EEA-475B-B1CA-C44B89BE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1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65BE-C907-4660-A586-71C6A1D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85481"/>
            <a:ext cx="365760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4C8A9-67DF-419C-B2FC-3A879CCEF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6900" y="1061885"/>
            <a:ext cx="5331069" cy="477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A94A1-3058-402A-9C3F-2F210D91D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2748406"/>
            <a:ext cx="365760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3CA50-C8D8-4F83-B2F6-BCE8258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E5BE3-7B02-4281-BD90-C1FAAF63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256D-ACD5-438F-BA6F-605E5260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9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1A689-589E-4A73-9313-EF44F7E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B11B8-9E77-4144-B9C1-FD164D9A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E4CC-CF79-4C8D-9E5F-1BB51743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9449-05F6-4BC7-95DF-F04E1F16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7FE5-2D1F-4ECC-9460-08145C3B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YERxWaJv6A?feature=oembed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youtu.be/TYERxWaJv6A?si=X-kMu_GDbB3MNlk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4DFB53-C7FE-4BC7-BA96-83262BE09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7047EFCB-CA69-8855-238B-A71063567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461823"/>
            <a:ext cx="9334500" cy="771845"/>
          </a:xfrm>
        </p:spPr>
        <p:txBody>
          <a:bodyPr>
            <a:normAutofit/>
          </a:bodyPr>
          <a:lstStyle/>
          <a:p>
            <a:r>
              <a:rPr lang="en-GB" sz="3200" dirty="0" err="1"/>
              <a:t>Moli</a:t>
            </a:r>
            <a:r>
              <a:rPr lang="lt-LT" sz="3200" dirty="0" err="1"/>
              <a:t>ūgas</a:t>
            </a:r>
            <a:r>
              <a:rPr lang="lt-LT" sz="3200" dirty="0"/>
              <a:t> iš plastilino </a:t>
            </a:r>
            <a:endParaRPr lang="en-GB" sz="3200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324D7FD6-1000-661F-DC9F-2D6AD50DC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1306948"/>
            <a:ext cx="9334500" cy="563187"/>
          </a:xfrm>
        </p:spPr>
        <p:txBody>
          <a:bodyPr>
            <a:normAutofit/>
          </a:bodyPr>
          <a:lstStyle/>
          <a:p>
            <a:r>
              <a:rPr lang="lt-LT" sz="1600" dirty="0"/>
              <a:t>4 kl. Vilma </a:t>
            </a:r>
            <a:r>
              <a:rPr lang="lt-LT" sz="1600" dirty="0" err="1"/>
              <a:t>Vaškevičienė</a:t>
            </a:r>
            <a:endParaRPr lang="en-GB" sz="1600" dirty="0"/>
          </a:p>
        </p:txBody>
      </p:sp>
      <p:pic>
        <p:nvPicPr>
          <p:cNvPr id="4" name="Picture 3" descr="Different coloured chalk">
            <a:extLst>
              <a:ext uri="{FF2B5EF4-FFF2-40B4-BE49-F238E27FC236}">
                <a16:creationId xmlns:a16="http://schemas.microsoft.com/office/drawing/2014/main" id="{3426558C-8999-D56F-6BAB-BAD45FC3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302" b="30059"/>
          <a:stretch/>
        </p:blipFill>
        <p:spPr>
          <a:xfrm>
            <a:off x="20" y="2064327"/>
            <a:ext cx="1219198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FE9CC2-BA24-47CD-AE5E-A6BB2A464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B5E4CD-D48B-4BA2-A183-C7F932AA6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82830"/>
            <a:ext cx="4038600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6114B7E9-E095-2738-493B-DD71611E9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2057400"/>
            <a:ext cx="2630854" cy="2647462"/>
          </a:xfrm>
        </p:spPr>
        <p:txBody>
          <a:bodyPr anchor="t">
            <a:normAutofit/>
          </a:bodyPr>
          <a:lstStyle/>
          <a:p>
            <a:r>
              <a:rPr lang="lt-LT" dirty="0"/>
              <a:t>Sėkmės kriterijai</a:t>
            </a:r>
            <a:endParaRPr lang="en-GB" dirty="0"/>
          </a:p>
        </p:txBody>
      </p:sp>
      <p:graphicFrame>
        <p:nvGraphicFramePr>
          <p:cNvPr id="5" name="Turinio vietos rezervavimo ženklas 2">
            <a:extLst>
              <a:ext uri="{FF2B5EF4-FFF2-40B4-BE49-F238E27FC236}">
                <a16:creationId xmlns:a16="http://schemas.microsoft.com/office/drawing/2014/main" id="{253FEA55-8BC4-3D4F-AFDF-4DD74CCC06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063197"/>
              </p:ext>
            </p:extLst>
          </p:nvPr>
        </p:nvGraphicFramePr>
        <p:xfrm>
          <a:off x="5068562" y="145473"/>
          <a:ext cx="6486129" cy="660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31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3089E4E-ABF1-C588-C2B8-53C61517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8" y="164588"/>
            <a:ext cx="8915402" cy="1371600"/>
          </a:xfrm>
        </p:spPr>
        <p:txBody>
          <a:bodyPr/>
          <a:lstStyle/>
          <a:p>
            <a:r>
              <a:rPr lang="lt-LT" dirty="0"/>
              <a:t>Galutinis darbas gali būti toks</a:t>
            </a:r>
            <a:br>
              <a:rPr lang="lt-LT" dirty="0"/>
            </a:br>
            <a:r>
              <a:rPr lang="lt-LT" dirty="0"/>
              <a:t>arba toks, kokį sukursiu pats</a:t>
            </a:r>
            <a:endParaRPr lang="en-GB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F477B3FE-175A-DB33-A318-C9A141622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6696" y="1870587"/>
            <a:ext cx="5298607" cy="4137025"/>
          </a:xfrm>
        </p:spPr>
      </p:pic>
    </p:spTree>
    <p:extLst>
      <p:ext uri="{BB962C8B-B14F-4D97-AF65-F5344CB8AC3E}">
        <p14:creationId xmlns:p14="http://schemas.microsoft.com/office/powerpoint/2010/main" val="102664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ernetinė medija 3" title="Лепим с детьми огненную тыкву!">
            <a:hlinkClick r:id="" action="ppaction://media"/>
            <a:extLst>
              <a:ext uri="{FF2B5EF4-FFF2-40B4-BE49-F238E27FC236}">
                <a16:creationId xmlns:a16="http://schemas.microsoft.com/office/drawing/2014/main" id="{052B63D6-4818-F5C0-2BCF-2B7F2C97C4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9289" y="159775"/>
            <a:ext cx="8320421" cy="46973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E05D6E-4CFC-3D69-A743-37ABD960F40B}"/>
              </a:ext>
            </a:extLst>
          </p:cNvPr>
          <p:cNvSpPr txBox="1"/>
          <p:nvPr/>
        </p:nvSpPr>
        <p:spPr>
          <a:xfrm>
            <a:off x="249289" y="4876801"/>
            <a:ext cx="72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https://youtu.be/TYERxWaJv6A?si=X-kMu_GDbB3MNlk2</a:t>
            </a:r>
            <a:endParaRPr lang="en-GB" dirty="0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28736E87-D33F-BB4D-0BF1-0EED0AB28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709" y="4049634"/>
            <a:ext cx="3481919" cy="271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caseVTI">
  <a:themeElements>
    <a:clrScheme name="AnalogousFromRegularSeedLeftStep">
      <a:dk1>
        <a:srgbClr val="000000"/>
      </a:dk1>
      <a:lt1>
        <a:srgbClr val="FFFFFF"/>
      </a:lt1>
      <a:dk2>
        <a:srgbClr val="1F1831"/>
      </a:dk2>
      <a:lt2>
        <a:srgbClr val="F1F0F3"/>
      </a:lt2>
      <a:accent1>
        <a:srgbClr val="75AF1F"/>
      </a:accent1>
      <a:accent2>
        <a:srgbClr val="A7A512"/>
      </a:accent2>
      <a:accent3>
        <a:srgbClr val="DF8F25"/>
      </a:accent3>
      <a:accent4>
        <a:srgbClr val="D53517"/>
      </a:accent4>
      <a:accent5>
        <a:srgbClr val="E7295B"/>
      </a:accent5>
      <a:accent6>
        <a:srgbClr val="D51798"/>
      </a:accent6>
      <a:hlink>
        <a:srgbClr val="7D4EC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aseVTI" id="{C293990F-FDB3-4ED3-8175-FB79CE5A2A12}" vid="{A5662C19-271F-459F-B4ED-861A982376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88</Words>
  <Application>Microsoft Office PowerPoint</Application>
  <PresentationFormat>Plačiaekranė</PresentationFormat>
  <Paragraphs>13</Paragraphs>
  <Slides>4</Slides>
  <Notes>0</Notes>
  <HiddenSlides>0</HiddenSlides>
  <MMClips>1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9" baseType="lpstr">
      <vt:lpstr>Arial</vt:lpstr>
      <vt:lpstr>Avenir Next LT Pro</vt:lpstr>
      <vt:lpstr>Avenir Next LT Pro Light</vt:lpstr>
      <vt:lpstr>Wingdings</vt:lpstr>
      <vt:lpstr>EncaseVTI</vt:lpstr>
      <vt:lpstr>Moliūgas iš plastilino </vt:lpstr>
      <vt:lpstr>Sėkmės kriterijai</vt:lpstr>
      <vt:lpstr>Galutinis darbas gali būti toks arba toks, kokį sukursiu pats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vilma vaskeviciene</dc:creator>
  <cp:lastModifiedBy>vilma vaskeviciene</cp:lastModifiedBy>
  <cp:revision>2</cp:revision>
  <dcterms:created xsi:type="dcterms:W3CDTF">2024-09-15T16:39:58Z</dcterms:created>
  <dcterms:modified xsi:type="dcterms:W3CDTF">2024-09-16T02:16:13Z</dcterms:modified>
</cp:coreProperties>
</file>