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1" r:id="rId3"/>
    <p:sldId id="263" r:id="rId4"/>
    <p:sldId id="257" r:id="rId5"/>
    <p:sldId id="258" r:id="rId6"/>
    <p:sldId id="259" r:id="rId7"/>
    <p:sldId id="262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D1758C4D-4E94-1418-4F7A-1F97D8F6C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246094"/>
            <a:ext cx="9068192" cy="4105835"/>
          </a:xfrm>
        </p:spPr>
        <p:txBody>
          <a:bodyPr/>
          <a:lstStyle/>
          <a:p>
            <a:r>
              <a:rPr lang="lt-LT" sz="4000" dirty="0" err="1"/>
              <a:t>VovErės</a:t>
            </a:r>
            <a:r>
              <a:rPr lang="lt-LT" sz="4000" dirty="0"/>
              <a:t> žiemą</a:t>
            </a:r>
            <a:br>
              <a:rPr lang="lt-LT" sz="4000" dirty="0"/>
            </a:br>
            <a:endParaRPr lang="lt-LT" sz="4000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="" xmlns:a16="http://schemas.microsoft.com/office/drawing/2014/main" id="{8A785C7C-E51D-ED55-D03C-64EC2E6EE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lt-LT" dirty="0"/>
          </a:p>
          <a:p>
            <a:r>
              <a:rPr lang="lt-LT" dirty="0"/>
              <a:t>Jokūbas Stonkus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E6565CB7-7481-697B-F568-825A5CB52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430" y="3318227"/>
            <a:ext cx="2260121" cy="151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696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8EC91B18-B3BD-A68E-BC2C-A067D73E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KIEK LAIKO VOVERĖS ŽIEMOJA?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44B760BA-9AE3-D9E2-0D3C-CB2D582F7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46518"/>
            <a:ext cx="10623176" cy="41632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2800" dirty="0"/>
              <a:t>Žiemos miego trukmė priklauso nuo oro sąlygų. Jei pirmosios šalnos ir sniegas pasirodo nuo lapkričio mėnesio, voverės pasitraukia. Kai tik temperatūra vėl pakyla ir nutirpsta sniegas, </a:t>
            </a:r>
            <a:r>
              <a:rPr lang="lt-LT" sz="2800" dirty="0" smtClean="0"/>
              <a:t>j</a:t>
            </a:r>
            <a:r>
              <a:rPr lang="en-US" sz="2800" dirty="0" err="1" smtClean="0"/>
              <a:t>os</a:t>
            </a:r>
            <a:r>
              <a:rPr lang="lt-LT" sz="2800" dirty="0" smtClean="0"/>
              <a:t> </a:t>
            </a:r>
            <a:r>
              <a:rPr lang="lt-LT" sz="2800" dirty="0"/>
              <a:t>vėl </a:t>
            </a:r>
            <a:r>
              <a:rPr lang="lt-LT" sz="2800" dirty="0" smtClean="0"/>
              <a:t>aktyv</a:t>
            </a:r>
            <a:r>
              <a:rPr lang="en-US" sz="2800" dirty="0" err="1" smtClean="0"/>
              <a:t>io</a:t>
            </a:r>
            <a:r>
              <a:rPr lang="lt-LT" sz="2800" dirty="0" smtClean="0"/>
              <a:t>s</a:t>
            </a:r>
            <a:r>
              <a:rPr lang="lt-LT" sz="2800" dirty="0"/>
              <a:t>. </a:t>
            </a:r>
          </a:p>
        </p:txBody>
      </p:sp>
      <p:pic>
        <p:nvPicPr>
          <p:cNvPr id="2050" name="Picture 2" descr="Записки Охотника за Тенью ( Рассказы и обсуждение различных видов охот)">
            <a:extLst>
              <a:ext uri="{FF2B5EF4-FFF2-40B4-BE49-F238E27FC236}">
                <a16:creationId xmlns="" xmlns:a16="http://schemas.microsoft.com/office/drawing/2014/main" id="{AD5C7EBE-C9E8-6249-36C9-474C91E6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03" y="3692680"/>
            <a:ext cx="3379694" cy="2534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EC3111C5-C196-19CA-AF02-7AF234F2D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88" y="3680849"/>
            <a:ext cx="3312597" cy="254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C7B79203-C8DB-6095-F934-4E22AD144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352" y="3692894"/>
            <a:ext cx="3549799" cy="253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411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CA364074-5EE6-034A-02AB-33A2B32D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>KODĖL VOVERĖS NEUŽMIEGA VISAI ŽIEMAI?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46672865-C926-8597-74F6-7B4C70B5B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9932894" cy="4360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dirty="0"/>
              <a:t>Voverės turi valgyti ir žiemą, kadangi joms reikia energijos, kad jos palaikytų kūno temperatūrą.</a:t>
            </a:r>
          </a:p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endParaRPr lang="lt-LT" sz="2800" dirty="0"/>
          </a:p>
        </p:txBody>
      </p:sp>
      <p:pic>
        <p:nvPicPr>
          <p:cNvPr id="9" name="Paveikslėlis 8">
            <a:extLst>
              <a:ext uri="{FF2B5EF4-FFF2-40B4-BE49-F238E27FC236}">
                <a16:creationId xmlns="" xmlns:a16="http://schemas.microsoft.com/office/drawing/2014/main" id="{77F2D22E-5E53-17A4-C3F9-D9C2B736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29000"/>
            <a:ext cx="4064044" cy="2708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aveikslėlis 9">
            <a:extLst>
              <a:ext uri="{FF2B5EF4-FFF2-40B4-BE49-F238E27FC236}">
                <a16:creationId xmlns="" xmlns:a16="http://schemas.microsoft.com/office/drawing/2014/main" id="{9FBEB027-941D-1B75-0751-50CDC619B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055" y="3429000"/>
            <a:ext cx="3112205" cy="267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aveikslėlis 10">
            <a:extLst>
              <a:ext uri="{FF2B5EF4-FFF2-40B4-BE49-F238E27FC236}">
                <a16:creationId xmlns="" xmlns:a16="http://schemas.microsoft.com/office/drawing/2014/main" id="{0F33C27D-09CC-8618-6ECB-A8D93CBC5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471" y="3429000"/>
            <a:ext cx="1774160" cy="270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275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7B4BA033-D988-CC66-57EB-EC8CC0FA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>KUR GYVENA ŽIEMOS METU VOVERĖS?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D13B5E5A-57E3-246B-10B7-13993E40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19"/>
            <a:ext cx="10058400" cy="39319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lt-LT" sz="2800" dirty="0"/>
              <a:t>Medžių drevėse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t-LT" sz="2800" dirty="0"/>
              <a:t>Savo </a:t>
            </a:r>
            <a:r>
              <a:rPr lang="lt-LT" sz="2800" dirty="0" smtClean="0"/>
              <a:t>lizd</a:t>
            </a:r>
            <a:r>
              <a:rPr lang="en-US" sz="2800" dirty="0" err="1" smtClean="0"/>
              <a:t>uose</a:t>
            </a:r>
            <a:endParaRPr lang="lt-LT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lt-LT" sz="2800" dirty="0"/>
              <a:t>Pasinaudoja paukščių lizdais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t-LT" sz="2800" dirty="0"/>
              <a:t>Inkiluose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t-LT" sz="2800" dirty="0"/>
              <a:t>Voverėms skirtuose nameliuose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1028" name="Picture 4" descr="voverės - Visuotinė lietuvių enciklopedija">
            <a:extLst>
              <a:ext uri="{FF2B5EF4-FFF2-40B4-BE49-F238E27FC236}">
                <a16:creationId xmlns="" xmlns:a16="http://schemas.microsoft.com/office/drawing/2014/main" id="{1494F8C5-DAE7-83E9-B8BC-BA2D1B2D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976" y="2232744"/>
            <a:ext cx="4412223" cy="3307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0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3213431-44D7-698E-AD1F-F1D70CFB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/>
              <a:t>KAIP VOVERĖS RUOŠIASI ŽIEMAI?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3A5419FF-F492-D56D-D29F-1496487C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3583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t-LT" sz="2800" dirty="0"/>
              <a:t>Žiemos metu voverės į dreves, žemės plyšius prikemša gilių, riešutų, sėklų, lapų, kankorėžių.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t-LT" sz="2800" dirty="0"/>
              <a:t>Paslepia laukinių obuolių, putinų.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t-LT" sz="2800" dirty="0"/>
              <a:t>Atsargų jos nekrauna vienoje vietoje ir labai dažnai </a:t>
            </a:r>
            <a:r>
              <a:rPr lang="lt-LT" sz="2800" b="1" dirty="0">
                <a:solidFill>
                  <a:srgbClr val="FF0000"/>
                </a:solidFill>
              </a:rPr>
              <a:t>pamiršta</a:t>
            </a:r>
            <a:r>
              <a:rPr lang="lt-LT" sz="2800" dirty="0"/>
              <a:t>, kur tas atsargas padėjo.</a:t>
            </a:r>
          </a:p>
        </p:txBody>
      </p:sp>
      <p:pic>
        <p:nvPicPr>
          <p:cNvPr id="4100" name="Picture 4" descr="Pin by Becky Beattie Negretti on Dogs &amp; Other Animals | Cute animals ...">
            <a:extLst>
              <a:ext uri="{FF2B5EF4-FFF2-40B4-BE49-F238E27FC236}">
                <a16:creationId xmlns="" xmlns:a16="http://schemas.microsoft.com/office/drawing/2014/main" id="{0E077330-9623-C55B-5CDC-C30F77F8C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05" y="4131832"/>
            <a:ext cx="2262188" cy="2329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n on Animaux en Rêve : Cris, Accessoires, Habitat...">
            <a:extLst>
              <a:ext uri="{FF2B5EF4-FFF2-40B4-BE49-F238E27FC236}">
                <a16:creationId xmlns="" xmlns:a16="http://schemas.microsoft.com/office/drawing/2014/main" id="{C1C1B119-1185-62E7-7CC8-3B0ED9B1A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92" y="4131832"/>
            <a:ext cx="2729669" cy="2329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Žr. susijusio vaizdo informaciją. Pin by Ann on Animales in 2022 | Animals beautiful, Squirrel pictures ...">
            <a:extLst>
              <a:ext uri="{FF2B5EF4-FFF2-40B4-BE49-F238E27FC236}">
                <a16:creationId xmlns="" xmlns:a16="http://schemas.microsoft.com/office/drawing/2014/main" id="{B71E7870-6D3B-D488-AAED-3B0A5E3B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97" y="4131795"/>
            <a:ext cx="1740638" cy="2329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11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E8AB82D-D9D3-DB6A-66BA-6C809AD0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>KUO GALIMA MAITINTI VOVERES ŽIEMOS METU?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C4184568-6A9F-3948-B648-33362D8D0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t-LT" sz="2800" dirty="0"/>
              <a:t>Morkomis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t-LT" sz="2800" dirty="0"/>
              <a:t>Obuoliais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t-LT" sz="2800" dirty="0" smtClean="0"/>
              <a:t>Kiaušini</a:t>
            </a:r>
            <a:r>
              <a:rPr lang="en-US" sz="2800" dirty="0" err="1" smtClean="0"/>
              <a:t>ai</a:t>
            </a:r>
            <a:r>
              <a:rPr lang="lt-LT" sz="2800" dirty="0" smtClean="0"/>
              <a:t>s</a:t>
            </a:r>
            <a:endParaRPr lang="lt-LT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lt-LT" sz="2800" dirty="0" smtClean="0"/>
              <a:t>Gryb</a:t>
            </a:r>
            <a:r>
              <a:rPr lang="en-US" sz="2800" dirty="0" err="1" smtClean="0"/>
              <a:t>ai</a:t>
            </a:r>
            <a:r>
              <a:rPr lang="lt-LT" sz="2800" dirty="0" smtClean="0"/>
              <a:t>s</a:t>
            </a:r>
            <a:endParaRPr lang="lt-LT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lt-LT" sz="2800" dirty="0"/>
              <a:t>Saulėgrąžomis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t-LT" sz="2800" dirty="0"/>
              <a:t>Graikiniais, lazdyno riešutais</a:t>
            </a:r>
          </a:p>
        </p:txBody>
      </p:sp>
      <p:pic>
        <p:nvPicPr>
          <p:cNvPr id="5122" name="Picture 2" descr="Vaginalpilze und andere Plagegeister - Frauenärztin Dr. Struck in Kiel">
            <a:extLst>
              <a:ext uri="{FF2B5EF4-FFF2-40B4-BE49-F238E27FC236}">
                <a16:creationId xmlns="" xmlns:a16="http://schemas.microsoft.com/office/drawing/2014/main" id="{B75138D1-71F3-2B85-C242-3C9F9AB4B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103120"/>
            <a:ext cx="2446017" cy="1630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2 būdų, kaip paruošti obuolius žiemai | Manonamai.lt">
            <a:extLst>
              <a:ext uri="{FF2B5EF4-FFF2-40B4-BE49-F238E27FC236}">
                <a16:creationId xmlns="" xmlns:a16="http://schemas.microsoft.com/office/drawing/2014/main" id="{C40C9C3C-AD57-A28E-78CA-81AF9900D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269" y="4356847"/>
            <a:ext cx="2814301" cy="1767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Lazdynų riešutai">
            <a:extLst>
              <a:ext uri="{FF2B5EF4-FFF2-40B4-BE49-F238E27FC236}">
                <a16:creationId xmlns="" xmlns:a16="http://schemas.microsoft.com/office/drawing/2014/main" id="{CD7C607D-43CB-ADB0-F9C6-4F65FEEBDC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" name="AutoShape 10" descr="Lazdynų riešutai">
            <a:extLst>
              <a:ext uri="{FF2B5EF4-FFF2-40B4-BE49-F238E27FC236}">
                <a16:creationId xmlns="" xmlns:a16="http://schemas.microsoft.com/office/drawing/2014/main" id="{194CA630-5A15-AB3E-CA42-979BBC8BDC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6" name="AutoShape 12" descr="Lazdynų riešutai">
            <a:extLst>
              <a:ext uri="{FF2B5EF4-FFF2-40B4-BE49-F238E27FC236}">
                <a16:creationId xmlns="" xmlns:a16="http://schemas.microsoft.com/office/drawing/2014/main" id="{3CF54C5B-7CEA-36E7-D368-C608C2ECF6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7" name="AutoShape 14">
            <a:extLst>
              <a:ext uri="{FF2B5EF4-FFF2-40B4-BE49-F238E27FC236}">
                <a16:creationId xmlns="" xmlns:a16="http://schemas.microsoft.com/office/drawing/2014/main" id="{32E50132-D05D-96B2-5DD2-3256B010A9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1647" y="3733799"/>
            <a:ext cx="2043953" cy="20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0" name="Paveikslėlis 9">
            <a:extLst>
              <a:ext uri="{FF2B5EF4-FFF2-40B4-BE49-F238E27FC236}">
                <a16:creationId xmlns="" xmlns:a16="http://schemas.microsoft.com/office/drawing/2014/main" id="{725D6852-D716-0AF6-4D9E-D4A65D69F9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20" r="654" b="4522"/>
          <a:stretch/>
        </p:blipFill>
        <p:spPr bwMode="auto">
          <a:xfrm>
            <a:off x="6597943" y="3124201"/>
            <a:ext cx="2302326" cy="2067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70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963A7886-2843-6CBF-A1EF-7C4993DA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AR ŽINOJAI ? 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F7C8B472-ED08-7DDE-8FEB-9D357AC7C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lt-LT" sz="2800" dirty="0"/>
              <a:t>Voverė per vieną dieną gali apsirūpinti maistu trims mėnesiams.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t-LT" sz="2800" dirty="0"/>
              <a:t>Voverių uoslė gerai išvystyta.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t-LT" sz="2800" dirty="0"/>
              <a:t>Voverė per žiemą suėda tik ketvirtadalį savo atsargų.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t-LT" sz="2800" dirty="0"/>
              <a:t>Voverės džiovina grybus. Grybų džiovinimas sumažina tikimybę apkrėsti jų maisto atsargas vabzdžių lervomis.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t-LT" sz="2800" dirty="0"/>
              <a:t>Voverė laikoma švariausiu graužiku.</a:t>
            </a:r>
          </a:p>
          <a:p>
            <a:pPr>
              <a:buFont typeface="Wingdings" panose="05000000000000000000" pitchFamily="2" charset="2"/>
              <a:buChar char="§"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9526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„Savon“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F00D8E18841CD942878A4C879DA2D428" ma:contentTypeVersion="16" ma:contentTypeDescription="Kurkite naują dokumentą." ma:contentTypeScope="" ma:versionID="2a37e6f4092f109ff4d54df8c64744ae">
  <xsd:schema xmlns:xsd="http://www.w3.org/2001/XMLSchema" xmlns:xs="http://www.w3.org/2001/XMLSchema" xmlns:p="http://schemas.microsoft.com/office/2006/metadata/properties" xmlns:ns2="3867e1e9-761b-48c6-b01d-3fe8b00ac9af" xmlns:ns3="ebc07b4b-1142-4a30-ba7c-de0621795980" targetNamespace="http://schemas.microsoft.com/office/2006/metadata/properties" ma:root="true" ma:fieldsID="e399e1ca8ae07d754ce374e327039cb9" ns2:_="" ns3:_="">
    <xsd:import namespace="3867e1e9-761b-48c6-b01d-3fe8b00ac9af"/>
    <xsd:import namespace="ebc07b4b-1142-4a30-ba7c-de06217959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7e1e9-761b-48c6-b01d-3fe8b00ac9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Vaizdų žymės" ma:readOnly="false" ma:fieldId="{5cf76f15-5ced-4ddc-b409-7134ff3c332f}" ma:taxonomyMulti="true" ma:sspId="10cad69d-0dcc-4fe0-9374-b0335a0223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07b4b-1142-4a30-ba7c-de062179598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042cd5f-a833-44e6-8e75-50e11c86ce89}" ma:internalName="TaxCatchAll" ma:showField="CatchAllData" ma:web="ebc07b4b-1142-4a30-ba7c-de06217959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c07b4b-1142-4a30-ba7c-de0621795980" xsi:nil="true"/>
    <lcf76f155ced4ddcb4097134ff3c332f xmlns="3867e1e9-761b-48c6-b01d-3fe8b00ac9a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D5473B-D310-4565-AC0A-F23479DE22AC}"/>
</file>

<file path=customXml/itemProps2.xml><?xml version="1.0" encoding="utf-8"?>
<ds:datastoreItem xmlns:ds="http://schemas.openxmlformats.org/officeDocument/2006/customXml" ds:itemID="{C691AAD4-A9CA-4CDA-A7DA-179157BF4C1B}"/>
</file>

<file path=customXml/itemProps3.xml><?xml version="1.0" encoding="utf-8"?>
<ds:datastoreItem xmlns:ds="http://schemas.openxmlformats.org/officeDocument/2006/customXml" ds:itemID="{90C8F727-1E15-42D2-BB7C-7CD291B515C0}"/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TM03457510[[fn=„Savon“]]</Template>
  <TotalTime>140</TotalTime>
  <Words>199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Garamond</vt:lpstr>
      <vt:lpstr>Wingdings</vt:lpstr>
      <vt:lpstr>„Savon“</vt:lpstr>
      <vt:lpstr>VovErės žiemą </vt:lpstr>
      <vt:lpstr>KIEK LAIKO VOVERĖS ŽIEMOJA?</vt:lpstr>
      <vt:lpstr>KODĖL VOVERĖS NEUŽMIEGA VISAI ŽIEMAI?</vt:lpstr>
      <vt:lpstr>KUR GYVENA ŽIEMOS METU VOVERĖS?</vt:lpstr>
      <vt:lpstr>KAIP VOVERĖS RUOŠIASI ŽIEMAI?</vt:lpstr>
      <vt:lpstr>KUO GALIMA MAITINTI VOVERES ŽIEMOS METU?</vt:lpstr>
      <vt:lpstr>AR ŽINOJAI 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Kaip žiemoja vovierės</dc:title>
  <dc:creator>Vartotojas</dc:creator>
  <cp:lastModifiedBy>astuliox@outlook.com</cp:lastModifiedBy>
  <cp:revision>5</cp:revision>
  <cp:lastPrinted>2023-11-26T10:49:25Z</cp:lastPrinted>
  <dcterms:created xsi:type="dcterms:W3CDTF">2023-11-26T08:00:59Z</dcterms:created>
  <dcterms:modified xsi:type="dcterms:W3CDTF">2023-11-26T20:08:08Z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0x010100F00D8E18841CD942878A4C879DA2D428</vt:lpwstr>
  </property>
</Properties>
</file>