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Noto Sans TC" panose="020B0604020202020204" charset="-128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Sora Medium" panose="020B0604020202020204" charset="0"/>
      <p:regular r:id="rId16"/>
    </p:embeddedFont>
  </p:embeddedFontLst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1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72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Космічне сміття: проблема людства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Ми, людство, стали надзвичайно активним видом, який залишає слід на планеті і в космосі. Забруднення космічного простору – це проблема, яка вимагає термінового розв'язання.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484019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2008" y="7160183"/>
            <a:ext cx="347663" cy="347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684363" y="7088690"/>
            <a:ext cx="2375574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 Світлана </a:t>
            </a:r>
            <a:r>
              <a:rPr lang="en-US" sz="2200" b="1" dirty="0" err="1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Житкова</a:t>
            </a:r>
            <a:r>
              <a:rPr lang="en-US" sz="2200" b="1" dirty="0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 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1146" y="2617717"/>
            <a:ext cx="683575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Що таке космічне сміття?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Визначення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Це будь-які штучні об'єкти, що не працюють, але залишаються на орбіті, становлячи загрозу.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731970" y="53465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Небезпека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459864" y="6190294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Космічне сміття може зіткнутися з діючими супутниками та станціями, або впасти на Землю.</a:t>
            </a:r>
            <a:endParaRPr lang="en-US" sz="175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C0BFF91-CCA1-49AE-B266-1659D0604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927" y="675628"/>
            <a:ext cx="6214683" cy="38841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090749"/>
            <a:ext cx="914304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Звідки береться космічне сміття?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394841"/>
            <a:ext cx="396835" cy="396835"/>
          </a:xfrm>
          <a:prstGeom prst="roundRect">
            <a:avLst>
              <a:gd name="adj" fmla="val 8574"/>
            </a:avLst>
          </a:prstGeom>
          <a:solidFill>
            <a:srgbClr val="26262B"/>
          </a:solidFill>
          <a:ln/>
        </p:spPr>
      </p:sp>
      <p:sp>
        <p:nvSpPr>
          <p:cNvPr id="5" name="Text 2"/>
          <p:cNvSpPr/>
          <p:nvPr/>
        </p:nvSpPr>
        <p:spPr>
          <a:xfrm>
            <a:off x="1417439" y="5394841"/>
            <a:ext cx="32431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Непрацюючі супутники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417439" y="5885259"/>
            <a:ext cx="357270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Часто, супутники виходять з ладу або виконують свою функцію.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5394841"/>
            <a:ext cx="396835" cy="396835"/>
          </a:xfrm>
          <a:prstGeom prst="roundRect">
            <a:avLst>
              <a:gd name="adj" fmla="val 8574"/>
            </a:avLst>
          </a:prstGeom>
          <a:solidFill>
            <a:srgbClr val="26262B"/>
          </a:solidFill>
          <a:ln/>
        </p:spPr>
      </p:sp>
      <p:sp>
        <p:nvSpPr>
          <p:cNvPr id="8" name="Text 5"/>
          <p:cNvSpPr/>
          <p:nvPr/>
        </p:nvSpPr>
        <p:spPr>
          <a:xfrm>
            <a:off x="5840611" y="53948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Залишки ракет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840611" y="5885259"/>
            <a:ext cx="357270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Після кожного запуску залишаються відпрацьовані частини ракет.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40133" y="5394841"/>
            <a:ext cx="396835" cy="396835"/>
          </a:xfrm>
          <a:prstGeom prst="roundRect">
            <a:avLst>
              <a:gd name="adj" fmla="val 8574"/>
            </a:avLst>
          </a:prstGeom>
          <a:solidFill>
            <a:srgbClr val="26262B"/>
          </a:solidFill>
          <a:ln/>
        </p:spPr>
      </p:sp>
      <p:sp>
        <p:nvSpPr>
          <p:cNvPr id="11" name="Text 8"/>
          <p:cNvSpPr/>
          <p:nvPr/>
        </p:nvSpPr>
        <p:spPr>
          <a:xfrm>
            <a:off x="10263783" y="53948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Дрібні частинки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63783" y="5885259"/>
            <a:ext cx="357270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Відірвані від кораблів фарба, краплі палива, тощо, становлять велику небезпеку.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3"/>
          <a:srcRect l="-1170" t="23941" r="-330" b="23825"/>
          <a:stretch/>
        </p:blipFill>
        <p:spPr>
          <a:xfrm>
            <a:off x="160284" y="3516198"/>
            <a:ext cx="5568692" cy="429862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1468" y="92666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Проблема зростає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605111" y="2089071"/>
            <a:ext cx="30480" cy="5100280"/>
          </a:xfrm>
          <a:prstGeom prst="roundRect">
            <a:avLst>
              <a:gd name="adj" fmla="val 111628"/>
            </a:avLst>
          </a:prstGeom>
          <a:solidFill>
            <a:srgbClr val="3F3F44"/>
          </a:solidFill>
          <a:ln/>
        </p:spPr>
      </p:sp>
      <p:sp>
        <p:nvSpPr>
          <p:cNvPr id="5" name="Shape 2"/>
          <p:cNvSpPr/>
          <p:nvPr/>
        </p:nvSpPr>
        <p:spPr>
          <a:xfrm>
            <a:off x="6845022" y="2584133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3F3F44"/>
          </a:solidFill>
          <a:ln/>
        </p:spPr>
      </p:sp>
      <p:sp>
        <p:nvSpPr>
          <p:cNvPr id="6" name="Shape 3"/>
          <p:cNvSpPr/>
          <p:nvPr/>
        </p:nvSpPr>
        <p:spPr>
          <a:xfrm>
            <a:off x="6365200" y="234422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7" name="Text 4"/>
          <p:cNvSpPr/>
          <p:nvPr/>
        </p:nvSpPr>
        <p:spPr>
          <a:xfrm>
            <a:off x="6548318" y="2429232"/>
            <a:ext cx="143947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867888" y="23158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1957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867888" y="2806303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Запуск першого штучного супутника Землі.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845022" y="4117896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3F3F44"/>
          </a:solidFill>
          <a:ln/>
        </p:spPr>
      </p:sp>
      <p:sp>
        <p:nvSpPr>
          <p:cNvPr id="11" name="Shape 8"/>
          <p:cNvSpPr/>
          <p:nvPr/>
        </p:nvSpPr>
        <p:spPr>
          <a:xfrm>
            <a:off x="6365200" y="387798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12" name="Text 9"/>
          <p:cNvSpPr/>
          <p:nvPr/>
        </p:nvSpPr>
        <p:spPr>
          <a:xfrm>
            <a:off x="6514386" y="3962995"/>
            <a:ext cx="21193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867888" y="38496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1993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867888" y="4340066"/>
            <a:ext cx="596872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Організація Об'єднаних Націй визнає космічне сміття глобальною проблемою.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845022" y="6014561"/>
            <a:ext cx="793790" cy="30480"/>
          </a:xfrm>
          <a:prstGeom prst="roundRect">
            <a:avLst>
              <a:gd name="adj" fmla="val 111628"/>
            </a:avLst>
          </a:prstGeom>
          <a:solidFill>
            <a:srgbClr val="3F3F44"/>
          </a:solidFill>
          <a:ln/>
        </p:spPr>
      </p:sp>
      <p:sp>
        <p:nvSpPr>
          <p:cNvPr id="16" name="Shape 13"/>
          <p:cNvSpPr/>
          <p:nvPr/>
        </p:nvSpPr>
        <p:spPr>
          <a:xfrm>
            <a:off x="6365200" y="577465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17" name="Text 14"/>
          <p:cNvSpPr/>
          <p:nvPr/>
        </p:nvSpPr>
        <p:spPr>
          <a:xfrm>
            <a:off x="6514862" y="5859661"/>
            <a:ext cx="210979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867888" y="57463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2009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867888" y="6236732"/>
            <a:ext cx="596872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Зіткнення російського супутника «Космос-2251» з американським супутником Iridium-33.</a:t>
            </a:r>
            <a:endParaRPr lang="en-US" sz="175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BE1F0A0-9482-453C-95D1-1FCB27466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41" y="87198"/>
            <a:ext cx="6096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2726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Хто винний?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989552"/>
            <a:ext cx="63512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2551748" y="60213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Країни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6511766"/>
            <a:ext cx="63512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США, Росія та Китай відповідають за майже 93% космічного сміття.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485221" y="4989552"/>
            <a:ext cx="63513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12,000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9243298" y="60213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Starlink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485221" y="6511766"/>
            <a:ext cx="63513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Програма Ілона Маска передбачає запуск 12 000 супутників.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5420" y="739378"/>
            <a:ext cx="5207675" cy="6509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00"/>
              </a:lnSpc>
              <a:buNone/>
            </a:pPr>
            <a:r>
              <a:rPr lang="en-US" sz="41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Чи є рішення?</a:t>
            </a:r>
            <a:endParaRPr lang="en-US" sz="4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420" y="1702713"/>
            <a:ext cx="520660" cy="5206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15420" y="2431613"/>
            <a:ext cx="2603778" cy="325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Прибирання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6215420" y="2881908"/>
            <a:ext cx="7685961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Виведення з орбіти неробочих супутників та інших об'єктів.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420" y="3840123"/>
            <a:ext cx="520660" cy="52066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215420" y="4569023"/>
            <a:ext cx="2603778" cy="325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Лазерна мітла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6215420" y="5019318"/>
            <a:ext cx="7685961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Використання лазера для зміни орбіти космічного сміття.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420" y="5977533"/>
            <a:ext cx="520660" cy="52066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15420" y="6706433"/>
            <a:ext cx="2603778" cy="325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Переробка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6215420" y="7156728"/>
            <a:ext cx="7685961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Використання відпрацьованих частин ракет для будівництва станцій.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Перші кроки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94428" y="3267551"/>
            <a:ext cx="11989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357217" y="29057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Спостереження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57217" y="3396139"/>
            <a:ext cx="609290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Моніторинг найбільших та найнебезпечніших об'єктів.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66091" y="4469249"/>
            <a:ext cx="176570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Дослідження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33304" y="4759762"/>
            <a:ext cx="627078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Розробка технологій для прибирання космічного сміття.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66448" y="5832872"/>
            <a:ext cx="17573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7509272" y="56329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Зміна поведінки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09272" y="6123384"/>
            <a:ext cx="402347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Зменшення викидів сміття в космос.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9152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Майбутнє без космічного сміття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44924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Збереження чистоти навколоземного простору – завдання, яке стоїть перед усім людством. Надія на те, що науковий прогрес допоможе розв'язати цю проблему, є, але потрібно діяти вже зараз.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290</Words>
  <Application>Microsoft Office PowerPoint</Application>
  <PresentationFormat>Довільний</PresentationFormat>
  <Paragraphs>59</Paragraphs>
  <Slides>8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4" baseType="lpstr">
      <vt:lpstr>Calibri</vt:lpstr>
      <vt:lpstr>Noto Sans TC</vt:lpstr>
      <vt:lpstr>Arial</vt:lpstr>
      <vt:lpstr>Sora Medium</vt:lpstr>
      <vt:lpstr>Noto Sans TC Bold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3</cp:revision>
  <dcterms:created xsi:type="dcterms:W3CDTF">2024-12-09T16:36:26Z</dcterms:created>
  <dcterms:modified xsi:type="dcterms:W3CDTF">2024-12-09T20:10:39Z</dcterms:modified>
</cp:coreProperties>
</file>