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FFF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8855700" cy="12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Миха́йло Кравчу́к» — ювілейна монета номіналом 2 гривні, випущена Національним банком України. Присвячена математику, педагогу і громадському діячеві Михайлу Пилиповичу Кравчуку — академіку Академії наук України, автору фундаментальних праць з алгебри, математичного аналізу, теорії лінійних перетворень, теорій функцій тощо. Завдяки широкому колу наукових інтересів і результатам досліджень Михайло Кравчук став відомим не лише в Україні, а й поза її межами.</a:t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0" y="4485713"/>
            <a:ext cx="98742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Монету було введено в обіг 20 вересня 2012 року. Вона належить до серії «Видатні особистості України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2975" y="1395300"/>
            <a:ext cx="5876025" cy="293801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