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0" r:id="rId4"/>
    <p:sldId id="264" r:id="rId5"/>
    <p:sldId id="262" r:id="rId6"/>
    <p:sldId id="263" r:id="rId7"/>
    <p:sldId id="266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>
      <p:cViewPr varScale="1">
        <p:scale>
          <a:sx n="108" d="100"/>
          <a:sy n="108" d="100"/>
        </p:scale>
        <p:origin x="162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298926556_solar_sy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9792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4400" y="2774716"/>
            <a:ext cx="8143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Чому</a:t>
            </a:r>
            <a:r>
              <a:rPr lang="ru-RU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а</a:t>
            </a:r>
            <a:r>
              <a:rPr lang="ru-RU" sz="54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строном</a:t>
            </a:r>
            <a:r>
              <a:rPr lang="uk-UA" sz="5400" b="1" cap="none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ія</a:t>
            </a:r>
            <a:r>
              <a:rPr lang="uk-UA" sz="54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– наука, а  астрологія – ні?</a:t>
            </a:r>
            <a:endParaRPr lang="ru-RU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8E5260-2514-4950-84B5-7B5426C48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 </a:t>
            </a:r>
            <a:br>
              <a:rPr lang="uk-UA" dirty="0"/>
            </a:br>
            <a:r>
              <a:rPr lang="uk-UA" dirty="0"/>
              <a:t>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EF4CDC-EFF2-413D-A014-A0343828D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— </a:t>
            </a:r>
            <a:r>
              <a:rPr lang="ru-RU" dirty="0" err="1"/>
              <a:t>мовчу</a:t>
            </a:r>
            <a:r>
              <a:rPr lang="ru-RU" dirty="0"/>
              <a:t>, </a:t>
            </a:r>
            <a:r>
              <a:rPr lang="ru-RU" dirty="0" err="1"/>
              <a:t>потім</a:t>
            </a:r>
            <a:r>
              <a:rPr lang="ru-RU" dirty="0"/>
              <a:t> заговорю,</a:t>
            </a:r>
          </a:p>
          <a:p>
            <a:r>
              <a:rPr lang="ru-RU" dirty="0"/>
              <a:t>Часом </a:t>
            </a:r>
            <a:r>
              <a:rPr lang="ru-RU" dirty="0" err="1"/>
              <a:t>питанням</a:t>
            </a:r>
            <a:r>
              <a:rPr lang="ru-RU" dirty="0"/>
              <a:t> </a:t>
            </a:r>
            <a:r>
              <a:rPr lang="ru-RU" dirty="0" err="1"/>
              <a:t>відповім</a:t>
            </a:r>
            <a:r>
              <a:rPr lang="ru-RU" dirty="0"/>
              <a:t> на </a:t>
            </a:r>
            <a:r>
              <a:rPr lang="ru-RU" dirty="0" err="1"/>
              <a:t>питання</a:t>
            </a:r>
            <a:r>
              <a:rPr lang="ru-RU" dirty="0"/>
              <a:t>.</a:t>
            </a:r>
          </a:p>
          <a:p>
            <a:r>
              <a:rPr lang="ru-RU" dirty="0"/>
              <a:t>З </a:t>
            </a:r>
            <a:r>
              <a:rPr lang="ru-RU" dirty="0" err="1"/>
              <a:t>друзями</a:t>
            </a:r>
            <a:r>
              <a:rPr lang="ru-RU" dirty="0"/>
              <a:t> не </a:t>
            </a:r>
            <a:r>
              <a:rPr lang="ru-RU" dirty="0" err="1"/>
              <a:t>нудьгую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з ними </a:t>
            </a:r>
            <a:r>
              <a:rPr lang="ru-RU" dirty="0" err="1"/>
              <a:t>завжди</a:t>
            </a:r>
            <a:r>
              <a:rPr lang="ru-RU" dirty="0"/>
              <a:t>,</a:t>
            </a:r>
          </a:p>
          <a:p>
            <a:r>
              <a:rPr lang="ru-RU" dirty="0"/>
              <a:t>Весь час в </a:t>
            </a:r>
            <a:r>
              <a:rPr lang="ru-RU" dirty="0" err="1"/>
              <a:t>пошуках</a:t>
            </a:r>
            <a:r>
              <a:rPr lang="ru-RU" dirty="0"/>
              <a:t> </a:t>
            </a:r>
            <a:r>
              <a:rPr lang="ru-RU" dirty="0" err="1"/>
              <a:t>чогось</a:t>
            </a:r>
            <a:r>
              <a:rPr lang="ru-RU" dirty="0"/>
              <a:t> нового, </a:t>
            </a:r>
            <a:r>
              <a:rPr lang="ru-RU" dirty="0" err="1"/>
              <a:t>цікавого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5796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52583-F82C-4EA0-800F-8EFAB8F3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12064"/>
            <a:ext cx="8676456" cy="914400"/>
          </a:xfrm>
        </p:spPr>
        <p:txBody>
          <a:bodyPr/>
          <a:lstStyle/>
          <a:p>
            <a:r>
              <a:rPr lang="ru-RU" dirty="0"/>
              <a:t>Близнюки (21травня — 20червня)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B5B863D-8A74-4311-849A-879AE15B68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784350"/>
            <a:ext cx="73152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1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3F24B-D26F-4B76-8CD1-F3617D99F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8C7985-9E07-4F30-A142-BF3D24C79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намагатимусь</a:t>
            </a:r>
            <a:r>
              <a:rPr lang="ru-RU" dirty="0"/>
              <a:t> все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ідеально</a:t>
            </a:r>
            <a:r>
              <a:rPr lang="ru-RU" dirty="0"/>
              <a:t>,</a:t>
            </a:r>
          </a:p>
          <a:p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виконую</a:t>
            </a:r>
            <a:r>
              <a:rPr lang="ru-RU" dirty="0"/>
              <a:t> точно й </a:t>
            </a:r>
            <a:r>
              <a:rPr lang="ru-RU" dirty="0" err="1"/>
              <a:t>акуратно</a:t>
            </a:r>
            <a:r>
              <a:rPr lang="ru-RU" dirty="0"/>
              <a:t>.</a:t>
            </a:r>
          </a:p>
          <a:p>
            <a:r>
              <a:rPr lang="ru-RU" dirty="0"/>
              <a:t>Не люблю </a:t>
            </a:r>
            <a:r>
              <a:rPr lang="ru-RU" dirty="0" err="1"/>
              <a:t>безлад</a:t>
            </a:r>
            <a:r>
              <a:rPr lang="ru-RU" dirty="0"/>
              <a:t>, все повинно бути на </a:t>
            </a:r>
            <a:r>
              <a:rPr lang="ru-RU" dirty="0" err="1"/>
              <a:t>місці</a:t>
            </a:r>
            <a:r>
              <a:rPr lang="ru-RU" dirty="0"/>
              <a:t>,</a:t>
            </a:r>
          </a:p>
          <a:p>
            <a:r>
              <a:rPr lang="ru-RU" dirty="0"/>
              <a:t>І на уроках я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спокійно</a:t>
            </a:r>
            <a:r>
              <a:rPr lang="ru-RU" dirty="0"/>
              <a:t> </a:t>
            </a:r>
            <a:r>
              <a:rPr lang="ru-RU" dirty="0" err="1"/>
              <a:t>працюю</a:t>
            </a:r>
            <a:r>
              <a:rPr lang="ru-RU" dirty="0"/>
              <a:t>, </a:t>
            </a:r>
            <a:r>
              <a:rPr lang="ru-RU" dirty="0" err="1"/>
              <a:t>намагаючись</a:t>
            </a:r>
            <a:r>
              <a:rPr lang="ru-RU" dirty="0"/>
              <a:t> все </a:t>
            </a:r>
            <a:r>
              <a:rPr lang="ru-RU" dirty="0" err="1"/>
              <a:t>виправити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9999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57013-0E52-4EC7-BB50-BC49F37E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Діва</a:t>
            </a:r>
            <a:r>
              <a:rPr lang="ru-RU" dirty="0"/>
              <a:t> (23серпня — 22 вересня)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1C821B1-8FDF-4718-A487-4364FD282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88436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68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2DE82-5D51-48B3-98E7-0E05B0EDB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781E3F-9856-4748-924E-83C96C14B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Мене </a:t>
            </a:r>
            <a:r>
              <a:rPr lang="ru-RU" dirty="0" err="1"/>
              <a:t>помітити</a:t>
            </a:r>
            <a:r>
              <a:rPr lang="ru-RU" dirty="0"/>
              <a:t> легко, я —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,</a:t>
            </a:r>
          </a:p>
          <a:p>
            <a:r>
              <a:rPr lang="ru-RU" dirty="0" err="1"/>
              <a:t>Виступаю</a:t>
            </a:r>
            <a:r>
              <a:rPr lang="ru-RU" dirty="0"/>
              <a:t>, граю і </a:t>
            </a:r>
            <a:r>
              <a:rPr lang="ru-RU" dirty="0" err="1"/>
              <a:t>завжди</a:t>
            </a:r>
            <a:r>
              <a:rPr lang="ru-RU" dirty="0"/>
              <a:t> в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.</a:t>
            </a:r>
          </a:p>
          <a:p>
            <a:r>
              <a:rPr lang="ru-RU" dirty="0"/>
              <a:t>Я </a:t>
            </a:r>
            <a:r>
              <a:rPr lang="ru-RU" dirty="0" err="1"/>
              <a:t>можу</a:t>
            </a:r>
            <a:r>
              <a:rPr lang="ru-RU" dirty="0"/>
              <a:t> бути строгим, але в </a:t>
            </a:r>
            <a:r>
              <a:rPr lang="ru-RU" dirty="0" err="1"/>
              <a:t>серці</a:t>
            </a:r>
            <a:r>
              <a:rPr lang="ru-RU" dirty="0"/>
              <a:t> — </a:t>
            </a:r>
            <a:r>
              <a:rPr lang="ru-RU" dirty="0" err="1"/>
              <a:t>м’який</a:t>
            </a:r>
            <a:r>
              <a:rPr lang="ru-RU" dirty="0"/>
              <a:t>,</a:t>
            </a:r>
          </a:p>
          <a:p>
            <a:r>
              <a:rPr lang="ru-RU" dirty="0" err="1"/>
              <a:t>Бо</a:t>
            </a:r>
            <a:r>
              <a:rPr lang="ru-RU" dirty="0"/>
              <a:t> в </a:t>
            </a:r>
            <a:r>
              <a:rPr lang="ru-RU" dirty="0" err="1"/>
              <a:t>класі</a:t>
            </a:r>
            <a:r>
              <a:rPr lang="ru-RU" dirty="0"/>
              <a:t> я </a:t>
            </a:r>
            <a:r>
              <a:rPr lang="ru-RU" dirty="0" err="1"/>
              <a:t>лідер</a:t>
            </a:r>
            <a:r>
              <a:rPr lang="ru-RU" dirty="0"/>
              <a:t>, а </a:t>
            </a:r>
            <a:r>
              <a:rPr lang="ru-RU" dirty="0" err="1"/>
              <a:t>всі</a:t>
            </a:r>
            <a:r>
              <a:rPr lang="ru-RU" dirty="0"/>
              <a:t> —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моїм</a:t>
            </a:r>
            <a:r>
              <a:rPr lang="ru-RU" dirty="0"/>
              <a:t> </a:t>
            </a:r>
            <a:r>
              <a:rPr lang="ru-RU" dirty="0" err="1"/>
              <a:t>крилом</a:t>
            </a:r>
            <a:r>
              <a:rPr lang="ru-RU" dirty="0"/>
              <a:t>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5532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265CA-3B2F-4913-B3B4-8ECE61EF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Лев (23 липня — 22 </a:t>
            </a:r>
            <a:r>
              <a:rPr lang="ru-RU" dirty="0" err="1"/>
              <a:t>серпня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83AF7689-628A-4D8D-B53C-48F9DDA5E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7558" y="1784350"/>
            <a:ext cx="570608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67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E69799-8C51-4F8E-B09A-61AA3459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833283-566E-41D4-AF34-0C3F31116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люблю </a:t>
            </a:r>
            <a:r>
              <a:rPr lang="ru-RU" dirty="0" err="1"/>
              <a:t>затишок</a:t>
            </a:r>
            <a:r>
              <a:rPr lang="ru-RU" dirty="0"/>
              <a:t>, в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теж</a:t>
            </a:r>
            <a:r>
              <a:rPr lang="ru-RU" dirty="0"/>
              <a:t>,</a:t>
            </a:r>
          </a:p>
          <a:p>
            <a:r>
              <a:rPr lang="ru-RU" dirty="0"/>
              <a:t>З другом не </a:t>
            </a:r>
            <a:r>
              <a:rPr lang="ru-RU" dirty="0" err="1"/>
              <a:t>розлучаюсь</a:t>
            </a:r>
            <a:r>
              <a:rPr lang="ru-RU" dirty="0"/>
              <a:t>, та й дома — </a:t>
            </a:r>
            <a:r>
              <a:rPr lang="ru-RU" dirty="0" err="1"/>
              <a:t>завжди</a:t>
            </a:r>
            <a:r>
              <a:rPr lang="ru-RU" dirty="0"/>
              <a:t> з батьками.</a:t>
            </a:r>
          </a:p>
          <a:p>
            <a:r>
              <a:rPr lang="ru-RU" dirty="0" err="1"/>
              <a:t>Можу</a:t>
            </a:r>
            <a:r>
              <a:rPr lang="ru-RU" dirty="0"/>
              <a:t> </a:t>
            </a:r>
            <a:r>
              <a:rPr lang="ru-RU" dirty="0" err="1"/>
              <a:t>ховатися</a:t>
            </a:r>
            <a:r>
              <a:rPr lang="ru-RU" dirty="0"/>
              <a:t>, коли на </a:t>
            </a:r>
            <a:r>
              <a:rPr lang="ru-RU" dirty="0" err="1"/>
              <a:t>серці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,</a:t>
            </a:r>
          </a:p>
          <a:p>
            <a:r>
              <a:rPr lang="ru-RU" dirty="0"/>
              <a:t>Але </a:t>
            </a:r>
            <a:r>
              <a:rPr lang="ru-RU" dirty="0" err="1"/>
              <a:t>друзям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допоможу</a:t>
            </a:r>
            <a:r>
              <a:rPr lang="ru-RU" dirty="0"/>
              <a:t> і буду </a:t>
            </a:r>
            <a:r>
              <a:rPr lang="ru-RU" dirty="0" err="1"/>
              <a:t>поруч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6835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76C7E-0E4D-40DF-9203-2997E5225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Рак (21 червня — 22 липня)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8E14850-B2F6-4C7F-BBD3-8062B3A26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0" y="2051050"/>
            <a:ext cx="5715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06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D1067-F4D2-44A1-87F8-B93D5309A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91C712-74BF-4076-A3AE-6027859E2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Нічого</a:t>
            </a:r>
            <a:r>
              <a:rPr lang="ru-RU" dirty="0"/>
              <a:t> не люблю </a:t>
            </a:r>
            <a:r>
              <a:rPr lang="ru-RU" dirty="0" err="1"/>
              <a:t>більше</a:t>
            </a:r>
            <a:r>
              <a:rPr lang="ru-RU" dirty="0"/>
              <a:t> за </a:t>
            </a:r>
            <a:r>
              <a:rPr lang="ru-RU" dirty="0" err="1"/>
              <a:t>спокій</a:t>
            </a:r>
            <a:r>
              <a:rPr lang="ru-RU" dirty="0"/>
              <a:t> та </a:t>
            </a:r>
            <a:r>
              <a:rPr lang="ru-RU" dirty="0" err="1"/>
              <a:t>затишок</a:t>
            </a:r>
            <a:r>
              <a:rPr lang="ru-RU" dirty="0"/>
              <a:t>,</a:t>
            </a:r>
          </a:p>
          <a:p>
            <a:r>
              <a:rPr lang="ru-RU" dirty="0" err="1"/>
              <a:t>Мій</a:t>
            </a:r>
            <a:r>
              <a:rPr lang="ru-RU" dirty="0"/>
              <a:t> </a:t>
            </a:r>
            <a:r>
              <a:rPr lang="ru-RU" dirty="0" err="1"/>
              <a:t>стіл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охайний</a:t>
            </a:r>
            <a:r>
              <a:rPr lang="ru-RU" dirty="0"/>
              <a:t>, а </a:t>
            </a:r>
            <a:r>
              <a:rPr lang="ru-RU" dirty="0" err="1"/>
              <a:t>шкільне</a:t>
            </a:r>
            <a:r>
              <a:rPr lang="ru-RU" dirty="0"/>
              <a:t> </a:t>
            </a:r>
            <a:r>
              <a:rPr lang="ru-RU" dirty="0" err="1"/>
              <a:t>приладдя</a:t>
            </a:r>
            <a:r>
              <a:rPr lang="ru-RU" dirty="0"/>
              <a:t> — на </a:t>
            </a:r>
            <a:r>
              <a:rPr lang="ru-RU" dirty="0" err="1"/>
              <a:t>місці</a:t>
            </a:r>
            <a:r>
              <a:rPr lang="ru-RU" dirty="0"/>
              <a:t>.</a:t>
            </a:r>
          </a:p>
          <a:p>
            <a:r>
              <a:rPr lang="ru-RU" dirty="0"/>
              <a:t>Не </a:t>
            </a:r>
            <a:r>
              <a:rPr lang="ru-RU" dirty="0" err="1"/>
              <a:t>поспішаю</a:t>
            </a:r>
            <a:r>
              <a:rPr lang="ru-RU" dirty="0"/>
              <a:t>, але </a:t>
            </a:r>
            <a:r>
              <a:rPr lang="ru-RU" dirty="0" err="1"/>
              <a:t>вчусь</a:t>
            </a:r>
            <a:r>
              <a:rPr lang="ru-RU" dirty="0"/>
              <a:t> </a:t>
            </a:r>
            <a:r>
              <a:rPr lang="ru-RU" dirty="0" err="1"/>
              <a:t>серйозно</a:t>
            </a:r>
            <a:r>
              <a:rPr lang="ru-RU" dirty="0"/>
              <a:t>,</a:t>
            </a:r>
          </a:p>
          <a:p>
            <a:r>
              <a:rPr lang="ru-RU" dirty="0"/>
              <a:t>І в </a:t>
            </a:r>
            <a:r>
              <a:rPr lang="ru-RU" dirty="0" err="1"/>
              <a:t>житті</a:t>
            </a:r>
            <a:r>
              <a:rPr lang="ru-RU" dirty="0"/>
              <a:t> хочу все </a:t>
            </a:r>
            <a:r>
              <a:rPr lang="ru-RU" dirty="0" err="1"/>
              <a:t>якнайкраще</a:t>
            </a:r>
            <a:r>
              <a:rPr lang="ru-RU" dirty="0"/>
              <a:t>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5141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D5168-0C0E-4F45-ADC5-EBACE88AD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Телець</a:t>
            </a:r>
            <a:r>
              <a:rPr lang="ru-RU" dirty="0"/>
              <a:t> (20квітня — 20травня)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6A6E935-DD4D-4733-8100-EDAC34E1D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1569" y="1784350"/>
            <a:ext cx="341806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443946" cy="914400"/>
          </a:xfrm>
        </p:spPr>
        <p:txBody>
          <a:bodyPr/>
          <a:lstStyle/>
          <a:p>
            <a:r>
              <a:rPr lang="uk-UA" dirty="0"/>
              <a:t>Що вивчає астрономія?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500438"/>
            <a:ext cx="7772400" cy="4572000"/>
          </a:xfrm>
          <a:noFill/>
        </p:spPr>
        <p:txBody>
          <a:bodyPr/>
          <a:lstStyle/>
          <a:p>
            <a:r>
              <a:rPr lang="uk-UA" dirty="0"/>
              <a:t>Астрономія – наука, яка вивчає закони зір.</a:t>
            </a:r>
          </a:p>
          <a:p>
            <a:r>
              <a:rPr lang="uk-UA" dirty="0"/>
              <a:t>Всесвіт (космос) – все суще, що розташоване на Землі та за її межами.</a:t>
            </a:r>
          </a:p>
          <a:p>
            <a:r>
              <a:rPr lang="uk-UA" dirty="0"/>
              <a:t>Зоря – масивне гаряче космічне тіло, яке випромінює світло і має всередині джерело енергії.</a:t>
            </a:r>
          </a:p>
          <a:p>
            <a:endParaRPr lang="ru-RU" dirty="0"/>
          </a:p>
        </p:txBody>
      </p:sp>
      <p:pic>
        <p:nvPicPr>
          <p:cNvPr id="4" name="Рисунок 3" descr="Astronomy-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643050"/>
            <a:ext cx="871540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9E67E-9D15-439B-A79D-3DFEC218A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266D02-C7F5-421A-8DE1-2CE4EF184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не люблю сварок, шукаю </a:t>
            </a:r>
            <a:r>
              <a:rPr lang="ru-RU" dirty="0" err="1"/>
              <a:t>гармонії</a:t>
            </a:r>
            <a:r>
              <a:rPr lang="ru-RU" dirty="0"/>
              <a:t>,</a:t>
            </a:r>
          </a:p>
          <a:p>
            <a:r>
              <a:rPr lang="ru-RU" dirty="0"/>
              <a:t>В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друзів</a:t>
            </a:r>
            <a:r>
              <a:rPr lang="ru-RU" dirty="0"/>
              <a:t> маю, але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намагаюсь</a:t>
            </a:r>
            <a:r>
              <a:rPr lang="ru-RU" dirty="0"/>
              <a:t> бути </a:t>
            </a:r>
            <a:r>
              <a:rPr lang="ru-RU" dirty="0" err="1"/>
              <a:t>справедливим</a:t>
            </a:r>
            <a:r>
              <a:rPr lang="ru-RU" dirty="0"/>
              <a:t>.</a:t>
            </a:r>
          </a:p>
          <a:p>
            <a:r>
              <a:rPr lang="ru-RU" dirty="0"/>
              <a:t>Моя мета — мир і </a:t>
            </a:r>
            <a:r>
              <a:rPr lang="ru-RU" dirty="0" err="1"/>
              <a:t>рівновага</a:t>
            </a:r>
            <a:r>
              <a:rPr lang="ru-RU" dirty="0"/>
              <a:t>,</a:t>
            </a:r>
          </a:p>
          <a:p>
            <a:r>
              <a:rPr lang="ru-RU" dirty="0"/>
              <a:t>Тому часто я </a:t>
            </a:r>
            <a:r>
              <a:rPr lang="ru-RU" dirty="0" err="1"/>
              <a:t>погоджуюсь</a:t>
            </a:r>
            <a:r>
              <a:rPr lang="ru-RU" dirty="0"/>
              <a:t> з </a:t>
            </a:r>
            <a:r>
              <a:rPr lang="ru-RU" dirty="0" err="1"/>
              <a:t>усіма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751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01D97-4889-4154-B68C-3A097AA41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12064"/>
            <a:ext cx="8075240" cy="914400"/>
          </a:xfrm>
        </p:spPr>
        <p:txBody>
          <a:bodyPr/>
          <a:lstStyle/>
          <a:p>
            <a:r>
              <a:rPr lang="ru-RU" dirty="0" err="1"/>
              <a:t>Терези</a:t>
            </a:r>
            <a:r>
              <a:rPr lang="ru-RU" dirty="0"/>
              <a:t>(23вересня — 22 </a:t>
            </a:r>
            <a:r>
              <a:rPr lang="ru-RU" dirty="0" err="1"/>
              <a:t>жовтня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CCB1BBE2-6B95-4C70-A5FE-60BEBB7BB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8930" y="1784350"/>
            <a:ext cx="386334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8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5201E-31FD-47A7-BD6E-D6936DB2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AA16B3-5060-4C2B-A867-F0BDCA241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Мене не так легко </a:t>
            </a:r>
            <a:r>
              <a:rPr lang="ru-RU" dirty="0" err="1"/>
              <a:t>зрозуміти</a:t>
            </a:r>
            <a:r>
              <a:rPr lang="ru-RU" dirty="0"/>
              <a:t>,</a:t>
            </a:r>
          </a:p>
          <a:p>
            <a:r>
              <a:rPr lang="ru-RU" dirty="0"/>
              <a:t>Я — </a:t>
            </a:r>
            <a:r>
              <a:rPr lang="ru-RU" dirty="0" err="1"/>
              <a:t>таємничий</a:t>
            </a:r>
            <a:r>
              <a:rPr lang="ru-RU" dirty="0"/>
              <a:t>, і маю </a:t>
            </a:r>
            <a:r>
              <a:rPr lang="ru-RU" dirty="0" err="1"/>
              <a:t>глибину</a:t>
            </a:r>
            <a:r>
              <a:rPr lang="ru-RU" dirty="0"/>
              <a:t> в очах.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вирішу</a:t>
            </a:r>
            <a:r>
              <a:rPr lang="ru-RU" dirty="0"/>
              <a:t>, </a:t>
            </a:r>
            <a:r>
              <a:rPr lang="ru-RU" dirty="0" err="1"/>
              <a:t>йду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,</a:t>
            </a:r>
          </a:p>
          <a:p>
            <a:r>
              <a:rPr lang="ru-RU" dirty="0"/>
              <a:t>А на шляху до мети не </a:t>
            </a:r>
            <a:r>
              <a:rPr lang="ru-RU" dirty="0" err="1"/>
              <a:t>зупинюсь</a:t>
            </a:r>
            <a:r>
              <a:rPr lang="ru-RU" dirty="0"/>
              <a:t> </a:t>
            </a:r>
            <a:r>
              <a:rPr lang="ru-RU" dirty="0" err="1"/>
              <a:t>ні</a:t>
            </a:r>
            <a:r>
              <a:rPr lang="ru-RU" dirty="0"/>
              <a:t> перед </a:t>
            </a:r>
            <a:r>
              <a:rPr lang="ru-RU" dirty="0" err="1"/>
              <a:t>чим</a:t>
            </a:r>
            <a:r>
              <a:rPr lang="ru-RU" dirty="0"/>
              <a:t>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1247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424B5-F148-4E57-8E19-40431B879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12064"/>
            <a:ext cx="8676456" cy="914400"/>
          </a:xfrm>
        </p:spPr>
        <p:txBody>
          <a:bodyPr/>
          <a:lstStyle/>
          <a:p>
            <a:r>
              <a:rPr lang="ru-RU" dirty="0" err="1"/>
              <a:t>Скорпіон</a:t>
            </a:r>
            <a:r>
              <a:rPr lang="ru-RU" dirty="0"/>
              <a:t>(23жовтня—21 листопада)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CF0F16C3-02BC-416F-8EFB-40422AE9B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78435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9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05467-415A-4864-978F-80331878B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18BE68-15F5-41BF-838A-7A88A797A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мене є мета — і я до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йду</a:t>
            </a:r>
            <a:r>
              <a:rPr lang="ru-RU" dirty="0"/>
              <a:t>,</a:t>
            </a:r>
          </a:p>
          <a:p>
            <a:r>
              <a:rPr lang="ru-RU" dirty="0"/>
              <a:t>Не </a:t>
            </a:r>
            <a:r>
              <a:rPr lang="ru-RU" dirty="0" err="1"/>
              <a:t>боюся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, я </a:t>
            </a:r>
            <a:r>
              <a:rPr lang="ru-RU" dirty="0" err="1"/>
              <a:t>працюю</a:t>
            </a:r>
            <a:r>
              <a:rPr lang="ru-RU" dirty="0"/>
              <a:t> день і </a:t>
            </a:r>
            <a:r>
              <a:rPr lang="ru-RU" dirty="0" err="1"/>
              <a:t>ніч</a:t>
            </a:r>
            <a:r>
              <a:rPr lang="ru-RU" dirty="0"/>
              <a:t>.</a:t>
            </a:r>
          </a:p>
          <a:p>
            <a:r>
              <a:rPr lang="ru-RU" dirty="0"/>
              <a:t>Все </a:t>
            </a:r>
            <a:r>
              <a:rPr lang="ru-RU" dirty="0" err="1"/>
              <a:t>роблю</a:t>
            </a:r>
            <a:r>
              <a:rPr lang="ru-RU" dirty="0"/>
              <a:t> на </a:t>
            </a:r>
            <a:r>
              <a:rPr lang="ru-RU" dirty="0" err="1"/>
              <a:t>совість</a:t>
            </a:r>
            <a:r>
              <a:rPr lang="ru-RU" dirty="0"/>
              <a:t> і </a:t>
            </a:r>
            <a:r>
              <a:rPr lang="ru-RU" dirty="0" err="1"/>
              <a:t>серйозно</a:t>
            </a:r>
            <a:r>
              <a:rPr lang="ru-RU" dirty="0"/>
              <a:t>,</a:t>
            </a:r>
          </a:p>
          <a:p>
            <a:r>
              <a:rPr lang="ru-RU" dirty="0"/>
              <a:t>І на шляху до </a:t>
            </a:r>
            <a:r>
              <a:rPr lang="ru-RU" dirty="0" err="1"/>
              <a:t>успіху</a:t>
            </a:r>
            <a:r>
              <a:rPr lang="ru-RU" dirty="0"/>
              <a:t> не </a:t>
            </a:r>
            <a:r>
              <a:rPr lang="ru-RU" dirty="0" err="1"/>
              <a:t>зупинюсь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5867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85219-C8AC-482C-82E8-13795950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Козоріг</a:t>
            </a:r>
            <a:r>
              <a:rPr lang="ru-RU" dirty="0"/>
              <a:t>(22 </a:t>
            </a:r>
            <a:r>
              <a:rPr lang="ru-RU" dirty="0" err="1"/>
              <a:t>грудня</a:t>
            </a:r>
            <a:r>
              <a:rPr lang="ru-RU" dirty="0"/>
              <a:t> —19 </a:t>
            </a:r>
            <a:r>
              <a:rPr lang="ru-RU" dirty="0" err="1"/>
              <a:t>січня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019D15E-6437-4884-B456-E0EC892F1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1955800"/>
            <a:ext cx="3810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9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0267F-2ACD-439F-A6D7-2D59D4252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Хто я?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5E26CAF-7F65-41E5-B8CD-52D15C46B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Завжди намагаюсь знайти нові горизонти,</a:t>
            </a:r>
          </a:p>
          <a:p>
            <a:r>
              <a:rPr lang="uk-UA" dirty="0"/>
              <a:t>Мені цікаво і весело з друзями на перервах.</a:t>
            </a:r>
          </a:p>
          <a:p>
            <a:r>
              <a:rPr lang="uk-UA" dirty="0"/>
              <a:t>Люблю мандрувати, навіть якщо це просто уявно,</a:t>
            </a:r>
          </a:p>
          <a:p>
            <a:r>
              <a:rPr lang="uk-UA" dirty="0"/>
              <a:t>І до уроків підходжу із позитивом!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790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48E16-7E71-4354-9F3A-5CB291C46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12064"/>
            <a:ext cx="8820472" cy="914400"/>
          </a:xfrm>
        </p:spPr>
        <p:txBody>
          <a:bodyPr/>
          <a:lstStyle/>
          <a:p>
            <a:r>
              <a:rPr lang="ru-RU" dirty="0" err="1"/>
              <a:t>Стрілець</a:t>
            </a:r>
            <a:r>
              <a:rPr lang="ru-RU" dirty="0"/>
              <a:t>(22листопада —21 </a:t>
            </a:r>
            <a:r>
              <a:rPr lang="ru-RU" dirty="0" err="1"/>
              <a:t>грудня</a:t>
            </a:r>
            <a:r>
              <a:rPr lang="ru-RU" dirty="0"/>
              <a:t>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1AD4193-C364-4A24-B13A-E127F3D20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178435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115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0896E-E44A-4926-AFFA-66AE2471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577D8B8-4B4D-4539-981C-8BE42B1C8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</a:t>
            </a:r>
            <a:r>
              <a:rPr lang="ru-RU" dirty="0" err="1"/>
              <a:t>мрійливий</a:t>
            </a:r>
            <a:r>
              <a:rPr lang="ru-RU" dirty="0"/>
              <a:t> і часто </a:t>
            </a:r>
            <a:r>
              <a:rPr lang="ru-RU" dirty="0" err="1"/>
              <a:t>заглиблений</a:t>
            </a:r>
            <a:r>
              <a:rPr lang="ru-RU" dirty="0"/>
              <a:t> у себе,</a:t>
            </a:r>
          </a:p>
          <a:p>
            <a:r>
              <a:rPr lang="ru-RU" dirty="0"/>
              <a:t>В </a:t>
            </a:r>
            <a:r>
              <a:rPr lang="ru-RU" dirty="0" err="1"/>
              <a:t>класі</a:t>
            </a:r>
            <a:r>
              <a:rPr lang="ru-RU" dirty="0"/>
              <a:t> часто малюю </a:t>
            </a:r>
            <a:r>
              <a:rPr lang="ru-RU" dirty="0" err="1"/>
              <a:t>або</a:t>
            </a:r>
            <a:r>
              <a:rPr lang="ru-RU" dirty="0"/>
              <a:t> пишу </a:t>
            </a:r>
            <a:r>
              <a:rPr lang="ru-RU" dirty="0" err="1"/>
              <a:t>вірші</a:t>
            </a:r>
            <a:r>
              <a:rPr lang="ru-RU" dirty="0"/>
              <a:t>.</a:t>
            </a:r>
          </a:p>
          <a:p>
            <a:r>
              <a:rPr lang="ru-RU" dirty="0"/>
              <a:t>Моя </a:t>
            </a:r>
            <a:r>
              <a:rPr lang="ru-RU" dirty="0" err="1"/>
              <a:t>фантазія</a:t>
            </a:r>
            <a:r>
              <a:rPr lang="ru-RU" dirty="0"/>
              <a:t> — </a:t>
            </a:r>
            <a:r>
              <a:rPr lang="ru-RU" dirty="0" err="1"/>
              <a:t>безмежна</a:t>
            </a:r>
            <a:r>
              <a:rPr lang="ru-RU" dirty="0"/>
              <a:t>,</a:t>
            </a:r>
          </a:p>
          <a:p>
            <a:r>
              <a:rPr lang="ru-RU" dirty="0"/>
              <a:t>Але для </a:t>
            </a:r>
            <a:r>
              <a:rPr lang="ru-RU" dirty="0" err="1"/>
              <a:t>друзів</a:t>
            </a:r>
            <a:r>
              <a:rPr lang="ru-RU" dirty="0"/>
              <a:t> я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добрий</a:t>
            </a:r>
            <a:r>
              <a:rPr lang="ru-RU" dirty="0"/>
              <a:t> і </a:t>
            </a:r>
            <a:r>
              <a:rPr lang="ru-RU" dirty="0" err="1"/>
              <a:t>чутливий</a:t>
            </a:r>
            <a:r>
              <a:rPr lang="ru-RU" dirty="0"/>
              <a:t>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5727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282B6E-35C9-42E6-8B42-9467A4D37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Риби</a:t>
            </a:r>
            <a:r>
              <a:rPr lang="ru-RU" dirty="0"/>
              <a:t>  (19лютого — 20березня)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45CCBEB-67CD-4BAF-BA07-DE7C58EE4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784349"/>
            <a:ext cx="5904656" cy="499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76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ovremennaya-astronomi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071678"/>
            <a:ext cx="9001188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2064"/>
            <a:ext cx="8496944" cy="1116736"/>
          </a:xfrm>
        </p:spPr>
        <p:txBody>
          <a:bodyPr/>
          <a:lstStyle/>
          <a:p>
            <a:r>
              <a:rPr lang="uk-UA" dirty="0"/>
              <a:t>Планета – холодне в порівнянні із зорею космічне тіло, що обертається навколо зорі й світиться її відбитими променями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01216" y="2071678"/>
            <a:ext cx="7772400" cy="4572000"/>
          </a:xfrm>
        </p:spPr>
        <p:txBody>
          <a:bodyPr/>
          <a:lstStyle/>
          <a:p>
            <a:r>
              <a:rPr lang="uk-UA" dirty="0"/>
              <a:t>.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9A955-1577-4DE1-8A13-B72D6A034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  Хто я?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88F112-E3F8-4D00-AACC-4357BE0BA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 маю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і часто </a:t>
            </a:r>
            <a:r>
              <a:rPr lang="ru-RU" dirty="0" err="1"/>
              <a:t>нестандартні</a:t>
            </a:r>
            <a:r>
              <a:rPr lang="ru-RU" dirty="0"/>
              <a:t>,</a:t>
            </a:r>
          </a:p>
          <a:p>
            <a:r>
              <a:rPr lang="ru-RU" dirty="0" err="1"/>
              <a:t>Можу</a:t>
            </a:r>
            <a:r>
              <a:rPr lang="ru-RU" dirty="0"/>
              <a:t> </a:t>
            </a:r>
            <a:r>
              <a:rPr lang="ru-RU" dirty="0" err="1"/>
              <a:t>зламати</a:t>
            </a:r>
            <a:r>
              <a:rPr lang="ru-RU" dirty="0"/>
              <a:t> систему,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мрію</a:t>
            </a:r>
            <a:r>
              <a:rPr lang="ru-RU" dirty="0"/>
              <a:t> про </a:t>
            </a:r>
            <a:r>
              <a:rPr lang="ru-RU" dirty="0" err="1"/>
              <a:t>зміни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класі</a:t>
            </a:r>
            <a:r>
              <a:rPr lang="ru-RU" dirty="0"/>
              <a:t> </a:t>
            </a:r>
            <a:r>
              <a:rPr lang="ru-RU" dirty="0" err="1"/>
              <a:t>можу</a:t>
            </a:r>
            <a:r>
              <a:rPr lang="ru-RU" dirty="0"/>
              <a:t> </a:t>
            </a:r>
            <a:r>
              <a:rPr lang="ru-RU" dirty="0" err="1"/>
              <a:t>вигадати</a:t>
            </a:r>
            <a:r>
              <a:rPr lang="ru-RU" dirty="0"/>
              <a:t> </a:t>
            </a:r>
            <a:r>
              <a:rPr lang="ru-RU" dirty="0" err="1"/>
              <a:t>що-небудь</a:t>
            </a:r>
            <a:r>
              <a:rPr lang="ru-RU" dirty="0"/>
              <a:t> </a:t>
            </a:r>
            <a:r>
              <a:rPr lang="ru-RU" dirty="0" err="1"/>
              <a:t>нове</a:t>
            </a:r>
            <a:r>
              <a:rPr lang="ru-RU" dirty="0"/>
              <a:t>,</a:t>
            </a:r>
          </a:p>
          <a:p>
            <a:r>
              <a:rPr lang="ru-RU" dirty="0"/>
              <a:t>Але </a:t>
            </a:r>
            <a:r>
              <a:rPr lang="ru-RU" dirty="0" err="1"/>
              <a:t>іноді</a:t>
            </a:r>
            <a:r>
              <a:rPr lang="ru-RU" dirty="0"/>
              <a:t> мене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, </a:t>
            </a:r>
            <a:r>
              <a:rPr lang="ru-RU" dirty="0" err="1"/>
              <a:t>бо</a:t>
            </a:r>
            <a:r>
              <a:rPr lang="ru-RU" dirty="0"/>
              <a:t> я —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дивний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672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212DC-7BE3-4D64-B6BE-D3D2015BF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Водолій</a:t>
            </a:r>
            <a:r>
              <a:rPr lang="ru-RU" dirty="0"/>
              <a:t> (20січня —18 лютого)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B87E0D03-0EF2-44EB-A22F-511160542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817687"/>
            <a:ext cx="609600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96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737F5-CFC4-48E3-B505-9B159DD4A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512064"/>
            <a:ext cx="8075240" cy="914400"/>
          </a:xfrm>
        </p:spPr>
        <p:txBody>
          <a:bodyPr/>
          <a:lstStyle/>
          <a:p>
            <a:r>
              <a:rPr lang="uk-UA" dirty="0"/>
              <a:t> Так вірити гороскопам чи ні?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DC0BADD-924A-4602-A913-06C0DAF24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980" y="1340768"/>
            <a:ext cx="7772400" cy="4572000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endParaRPr lang="uk-UA" dirty="0"/>
          </a:p>
          <a:p>
            <a:r>
              <a:rPr lang="ru-RU" dirty="0"/>
              <a:t>Люди </a:t>
            </a:r>
            <a:r>
              <a:rPr lang="ru-RU" dirty="0" err="1"/>
              <a:t>захоплювалися</a:t>
            </a:r>
            <a:r>
              <a:rPr lang="ru-RU" dirty="0"/>
              <a:t> гороскопами з </a:t>
            </a:r>
            <a:r>
              <a:rPr lang="ru-RU" dirty="0" err="1"/>
              <a:t>давніх</a:t>
            </a:r>
            <a:r>
              <a:rPr lang="ru-RU" dirty="0"/>
              <a:t> </a:t>
            </a:r>
            <a:r>
              <a:rPr lang="ru-RU" dirty="0" err="1"/>
              <a:t>часів</a:t>
            </a:r>
            <a:r>
              <a:rPr lang="ru-RU" dirty="0"/>
              <a:t>. </a:t>
            </a:r>
            <a:r>
              <a:rPr lang="ru-RU" dirty="0" err="1"/>
              <a:t>Стародавні</a:t>
            </a:r>
            <a:r>
              <a:rPr lang="ru-RU" dirty="0"/>
              <a:t> </a:t>
            </a:r>
            <a:r>
              <a:rPr lang="ru-RU" dirty="0" err="1"/>
              <a:t>володарі</a:t>
            </a:r>
            <a:r>
              <a:rPr lang="ru-RU" dirty="0"/>
              <a:t> </a:t>
            </a:r>
            <a:r>
              <a:rPr lang="ru-RU" dirty="0" err="1"/>
              <a:t>неодмінно</a:t>
            </a:r>
            <a:r>
              <a:rPr lang="ru-RU" dirty="0"/>
              <a:t> </a:t>
            </a:r>
            <a:r>
              <a:rPr lang="ru-RU" dirty="0" err="1"/>
              <a:t>радилися</a:t>
            </a:r>
            <a:r>
              <a:rPr lang="ru-RU" dirty="0"/>
              <a:t> з астрологами, перед </a:t>
            </a:r>
            <a:r>
              <a:rPr lang="ru-RU" dirty="0" err="1"/>
              <a:t>тим</a:t>
            </a:r>
            <a:r>
              <a:rPr lang="ru-RU" dirty="0"/>
              <a:t> як </a:t>
            </a:r>
            <a:r>
              <a:rPr lang="ru-RU" dirty="0" err="1"/>
              <a:t>приймати</a:t>
            </a:r>
            <a:r>
              <a:rPr lang="ru-RU" dirty="0"/>
              <a:t>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укази</a:t>
            </a:r>
            <a:r>
              <a:rPr lang="ru-RU" dirty="0"/>
              <a:t>. І до </a:t>
            </a:r>
            <a:r>
              <a:rPr lang="ru-RU" dirty="0" err="1"/>
              <a:t>цього</a:t>
            </a:r>
            <a:r>
              <a:rPr lang="ru-RU" dirty="0"/>
              <a:t> дня, </a:t>
            </a:r>
            <a:r>
              <a:rPr lang="ru-RU" dirty="0" err="1"/>
              <a:t>гороскопи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популярні</a:t>
            </a:r>
            <a:r>
              <a:rPr lang="ru-RU" dirty="0"/>
              <a:t>. Люди не </a:t>
            </a:r>
            <a:r>
              <a:rPr lang="ru-RU" dirty="0" err="1"/>
              <a:t>втратили</a:t>
            </a:r>
            <a:r>
              <a:rPr lang="ru-RU" dirty="0"/>
              <a:t> до них </a:t>
            </a:r>
            <a:r>
              <a:rPr lang="ru-RU" dirty="0" err="1"/>
              <a:t>інтересу</a:t>
            </a:r>
            <a:r>
              <a:rPr lang="ru-RU" dirty="0"/>
              <a:t>. </a:t>
            </a:r>
            <a:r>
              <a:rPr lang="ru-RU" dirty="0" err="1"/>
              <a:t>Хтось</a:t>
            </a:r>
            <a:r>
              <a:rPr lang="ru-RU" dirty="0"/>
              <a:t> </a:t>
            </a:r>
            <a:r>
              <a:rPr lang="ru-RU" dirty="0" err="1"/>
              <a:t>вірить</a:t>
            </a:r>
            <a:r>
              <a:rPr lang="ru-RU" dirty="0"/>
              <a:t> в </a:t>
            </a:r>
            <a:r>
              <a:rPr lang="ru-RU" dirty="0" err="1"/>
              <a:t>гороскопи</a:t>
            </a:r>
            <a:r>
              <a:rPr lang="ru-RU" dirty="0"/>
              <a:t>, </a:t>
            </a:r>
            <a:r>
              <a:rPr lang="ru-RU" dirty="0" err="1"/>
              <a:t>хтось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читає</a:t>
            </a:r>
            <a:r>
              <a:rPr lang="ru-RU" dirty="0"/>
              <a:t> </a:t>
            </a:r>
            <a:r>
              <a:rPr lang="ru-RU" dirty="0" err="1"/>
              <a:t>жартома</a:t>
            </a:r>
            <a:r>
              <a:rPr lang="ru-RU" dirty="0"/>
              <a:t>, </a:t>
            </a:r>
            <a:r>
              <a:rPr lang="ru-RU" dirty="0" err="1"/>
              <a:t>хтось</a:t>
            </a:r>
            <a:r>
              <a:rPr lang="ru-RU" dirty="0"/>
              <a:t> </a:t>
            </a:r>
            <a:r>
              <a:rPr lang="ru-RU" dirty="0" err="1"/>
              <a:t>дослухається</a:t>
            </a:r>
            <a:r>
              <a:rPr lang="ru-RU" dirty="0"/>
              <a:t> до </a:t>
            </a:r>
            <a:r>
              <a:rPr lang="ru-RU" dirty="0" err="1"/>
              <a:t>рекомендацій</a:t>
            </a:r>
            <a:r>
              <a:rPr lang="ru-RU" dirty="0"/>
              <a:t>, а для </a:t>
            </a:r>
            <a:r>
              <a:rPr lang="ru-RU" dirty="0" err="1"/>
              <a:t>когось</a:t>
            </a:r>
            <a:r>
              <a:rPr lang="ru-RU" dirty="0"/>
              <a:t> вони є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нісенітницею</a:t>
            </a:r>
            <a:r>
              <a:rPr lang="ru-RU" dirty="0"/>
              <a:t>. </a:t>
            </a:r>
          </a:p>
          <a:p>
            <a:r>
              <a:rPr lang="ru-RU" dirty="0"/>
              <a:t>Люди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, тому і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гороскопів</a:t>
            </a:r>
            <a:r>
              <a:rPr lang="ru-RU" dirty="0"/>
              <a:t>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різне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024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60235-A693-441D-B71E-E29F24DA9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 тому …..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6AF211-3D1A-48C2-92DD-97F699B14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83560"/>
            <a:ext cx="8147248" cy="4572000"/>
          </a:xfrm>
        </p:spPr>
        <p:txBody>
          <a:bodyPr>
            <a:normAutofit/>
          </a:bodyPr>
          <a:lstStyle/>
          <a:p>
            <a:r>
              <a:rPr lang="ru-RU" dirty="0"/>
              <a:t>Можете </a:t>
            </a:r>
            <a:r>
              <a:rPr lang="ru-RU" dirty="0" err="1"/>
              <a:t>вірити</a:t>
            </a:r>
            <a:r>
              <a:rPr lang="ru-RU" dirty="0"/>
              <a:t> в </a:t>
            </a:r>
            <a:r>
              <a:rPr lang="ru-RU" dirty="0" err="1"/>
              <a:t>астрологічний</a:t>
            </a:r>
            <a:r>
              <a:rPr lang="ru-RU" dirty="0"/>
              <a:t> прогноз, а можете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посміятись</a:t>
            </a:r>
            <a:r>
              <a:rPr lang="ru-RU" dirty="0"/>
              <a:t> над ним. </a:t>
            </a:r>
            <a:r>
              <a:rPr lang="ru-RU" dirty="0" err="1"/>
              <a:t>Це</a:t>
            </a:r>
            <a:r>
              <a:rPr lang="ru-RU" dirty="0"/>
              <a:t> особиста справа кожного. Але ж </a:t>
            </a:r>
            <a:r>
              <a:rPr lang="ru-RU" dirty="0" err="1"/>
              <a:t>іноді</a:t>
            </a:r>
            <a:r>
              <a:rPr lang="ru-RU" dirty="0"/>
              <a:t> як </a:t>
            </a:r>
            <a:r>
              <a:rPr lang="ru-RU" dirty="0" err="1"/>
              <a:t>цікаво</a:t>
            </a:r>
            <a:r>
              <a:rPr lang="ru-RU" dirty="0"/>
              <a:t> </a:t>
            </a:r>
            <a:r>
              <a:rPr lang="ru-RU" dirty="0" err="1"/>
              <a:t>порадитись</a:t>
            </a:r>
            <a:r>
              <a:rPr lang="ru-RU" dirty="0"/>
              <a:t> з </a:t>
            </a:r>
            <a:r>
              <a:rPr lang="ru-RU" dirty="0" err="1"/>
              <a:t>зодіаком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дізнатись</a:t>
            </a:r>
            <a:r>
              <a:rPr lang="ru-RU" dirty="0"/>
              <a:t> про себе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новеньке</a:t>
            </a:r>
            <a:r>
              <a:rPr lang="ru-RU" dirty="0"/>
              <a:t>. Я </a:t>
            </a:r>
            <a:r>
              <a:rPr lang="ru-RU" dirty="0" err="1"/>
              <a:t>бажаю</a:t>
            </a:r>
            <a:r>
              <a:rPr lang="ru-RU" dirty="0"/>
              <a:t> вам,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зірки</a:t>
            </a:r>
            <a:r>
              <a:rPr lang="ru-RU" dirty="0"/>
              <a:t> ваших </a:t>
            </a:r>
            <a:r>
              <a:rPr lang="ru-RU" dirty="0" err="1"/>
              <a:t>знаків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яскраво</a:t>
            </a:r>
            <a:r>
              <a:rPr lang="ru-RU" dirty="0"/>
              <a:t> вам </a:t>
            </a:r>
            <a:r>
              <a:rPr lang="ru-RU" dirty="0" err="1"/>
              <a:t>світили</a:t>
            </a:r>
            <a:r>
              <a:rPr lang="ru-RU" dirty="0"/>
              <a:t>. </a:t>
            </a:r>
          </a:p>
          <a:p>
            <a:r>
              <a:rPr lang="ru-RU" dirty="0"/>
              <a:t>Гарного вам настрою, </a:t>
            </a:r>
            <a:r>
              <a:rPr lang="ru-RU" dirty="0" err="1"/>
              <a:t>успіхів</a:t>
            </a:r>
            <a:r>
              <a:rPr lang="ru-RU" dirty="0"/>
              <a:t> та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ваших </a:t>
            </a:r>
            <a:r>
              <a:rPr lang="ru-RU" dirty="0" err="1"/>
              <a:t>бажань</a:t>
            </a:r>
            <a:r>
              <a:rPr lang="ru-RU" dirty="0"/>
              <a:t>!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9992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1-001-Test-po-astronomi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9081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-571536" y="0"/>
            <a:ext cx="103402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Астрономія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тісно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повязана </a:t>
            </a:r>
            <a:r>
              <a:rPr lang="ru-RU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такими науками як: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6643702" y="285728"/>
            <a:ext cx="214314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14282" y="2071678"/>
            <a:ext cx="43351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Математика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143248"/>
            <a:ext cx="2526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Фізика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868" y="4143380"/>
            <a:ext cx="1970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Хімія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86380" y="1928802"/>
            <a:ext cx="36824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Філософія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43570" y="3071810"/>
            <a:ext cx="3026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Біологія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68893_kosmos_zvezdy_kraski_svet_1920x1080_(www.GdeFon.ru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85720" y="571480"/>
            <a:ext cx="38202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Астрономія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571480"/>
            <a:ext cx="3624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Астрологія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2357430"/>
            <a:ext cx="3571900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Наука, яка вивчає походження та еволюцію космічних  тіл.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4876" y="2357430"/>
            <a:ext cx="4214842" cy="13234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</a:rPr>
              <a:t>Не має нічого спільного з наукою, оскільки вважає, що за допомогою зір  начебто можна передбачити майбутнє.</a:t>
            </a:r>
            <a:endParaRPr lang="ru-RU" sz="2000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535885" y="182164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6251587" y="1820851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Рисунок 12" descr="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143380"/>
            <a:ext cx="7929618" cy="224434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Содержимое 10" descr="images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2" name="TextBox 11"/>
          <p:cNvSpPr txBox="1"/>
          <p:nvPr/>
        </p:nvSpPr>
        <p:spPr>
          <a:xfrm>
            <a:off x="500034" y="285728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Астрологи малюють різноманітні схеми розташування зір та планет і складають гороскопи, за допомогою яких пропонують передбачити долю кожної людини.</a:t>
            </a:r>
            <a:endParaRPr lang="ru-RU" sz="2400" b="1" dirty="0"/>
          </a:p>
        </p:txBody>
      </p:sp>
      <p:pic>
        <p:nvPicPr>
          <p:cNvPr id="13" name="Рисунок 12" descr="Znaki-Zodiaka111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14488"/>
            <a:ext cx="9144000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143108" y="1428736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Риби</a:t>
            </a:r>
            <a:endParaRPr lang="ru-RU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4" y="1428736"/>
            <a:ext cx="140294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Овен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857884" y="2214554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Тілець</a:t>
            </a:r>
            <a:endParaRPr lang="ru-RU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6512" y="4429132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Рак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14942" y="6211669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Діва</a:t>
            </a:r>
            <a:endParaRPr lang="ru-RU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5572140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uk-UA" sz="36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Скорпіон</a:t>
            </a:r>
            <a:endParaRPr lang="ru-RU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3286124"/>
            <a:ext cx="2286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uk-UA" sz="36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Козеріг</a:t>
            </a:r>
            <a:endParaRPr lang="ru-RU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53226" y="3214686"/>
            <a:ext cx="25907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Близнюки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357950" y="5572140"/>
            <a:ext cx="10791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Лев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714480" y="6211669"/>
            <a:ext cx="18481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Терези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4429132"/>
            <a:ext cx="22793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Стрілець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786" y="2143116"/>
            <a:ext cx="21061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Водолій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C2F4C-7EE8-405D-8869-7AF6E9AA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12064"/>
            <a:ext cx="8604448" cy="914400"/>
          </a:xfrm>
        </p:spPr>
        <p:txBody>
          <a:bodyPr/>
          <a:lstStyle/>
          <a:p>
            <a:r>
              <a:rPr lang="uk-UA" dirty="0"/>
              <a:t>Гра «Хто ви за знаком зодіаку?»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D77F84-9909-4C99-944D-78065F3BD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Спробуємо перевірити чи дійсно знак зодіаку визначає характер та долю людини.</a:t>
            </a:r>
          </a:p>
          <a:p>
            <a:r>
              <a:rPr lang="uk-UA" dirty="0"/>
              <a:t>Я буду наводити опис, який склали астрологи, а ви маєте впізнати  себе чи своїх друзів за цим описом.</a:t>
            </a:r>
          </a:p>
        </p:txBody>
      </p:sp>
    </p:spTree>
    <p:extLst>
      <p:ext uri="{BB962C8B-B14F-4D97-AF65-F5344CB8AC3E}">
        <p14:creationId xmlns:p14="http://schemas.microsoft.com/office/powerpoint/2010/main" val="3461524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49329-0B87-4ACF-8462-14AE88A5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         Хто я? 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21E5EE2-F798-4784-963F-A6E5964102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884" y="3507994"/>
            <a:ext cx="6123432" cy="11247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F1CBBF-A48A-4D96-836F-ABE4CFEF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284" y="2856738"/>
            <a:ext cx="6123432" cy="1144524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6FF2B755-C65A-4E5D-8609-07318A1B51B1}"/>
              </a:ext>
            </a:extLst>
          </p:cNvPr>
          <p:cNvSpPr/>
          <p:nvPr/>
        </p:nvSpPr>
        <p:spPr>
          <a:xfrm>
            <a:off x="914400" y="1426464"/>
            <a:ext cx="77236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Я </a:t>
            </a:r>
            <a:r>
              <a:rPr lang="ru-RU" sz="3200" dirty="0" err="1"/>
              <a:t>завжди</a:t>
            </a:r>
            <a:r>
              <a:rPr lang="ru-RU" sz="3200" dirty="0"/>
              <a:t> </a:t>
            </a:r>
            <a:r>
              <a:rPr lang="ru-RU" sz="3200" dirty="0" err="1"/>
              <a:t>попереду</a:t>
            </a:r>
            <a:r>
              <a:rPr lang="ru-RU" sz="3200" dirty="0"/>
              <a:t>, </a:t>
            </a:r>
            <a:r>
              <a:rPr lang="ru-RU" sz="3200" dirty="0" err="1"/>
              <a:t>готовий</a:t>
            </a:r>
            <a:r>
              <a:rPr lang="ru-RU" sz="3200" dirty="0"/>
              <a:t> до </a:t>
            </a:r>
            <a:r>
              <a:rPr lang="ru-RU" sz="3200" dirty="0" err="1"/>
              <a:t>боротьби</a:t>
            </a:r>
            <a:r>
              <a:rPr lang="ru-RU" sz="3200" dirty="0"/>
              <a:t>,</a:t>
            </a:r>
          </a:p>
          <a:p>
            <a:r>
              <a:rPr lang="ru-RU" sz="3200" dirty="0"/>
              <a:t>В </a:t>
            </a:r>
            <a:r>
              <a:rPr lang="ru-RU" sz="3200" dirty="0" err="1"/>
              <a:t>класі</a:t>
            </a:r>
            <a:r>
              <a:rPr lang="ru-RU" sz="3200" dirty="0"/>
              <a:t> я перший, з </a:t>
            </a:r>
            <a:r>
              <a:rPr lang="ru-RU" sz="3200" dirty="0" err="1"/>
              <a:t>усіма</a:t>
            </a:r>
            <a:r>
              <a:rPr lang="ru-RU" sz="3200" dirty="0"/>
              <a:t> </a:t>
            </a:r>
            <a:r>
              <a:rPr lang="ru-RU" sz="3200" dirty="0" err="1"/>
              <a:t>суперничаю</a:t>
            </a:r>
            <a:r>
              <a:rPr lang="ru-RU" sz="3200" dirty="0"/>
              <a:t>.</a:t>
            </a:r>
          </a:p>
          <a:p>
            <a:r>
              <a:rPr lang="ru-RU" sz="3200" dirty="0"/>
              <a:t>Мене не </a:t>
            </a:r>
            <a:r>
              <a:rPr lang="ru-RU" sz="3200" dirty="0" err="1"/>
              <a:t>зупинить</a:t>
            </a:r>
            <a:r>
              <a:rPr lang="ru-RU" sz="3200" dirty="0"/>
              <a:t> </a:t>
            </a:r>
            <a:r>
              <a:rPr lang="ru-RU" sz="3200" dirty="0" err="1"/>
              <a:t>ніхто</a:t>
            </a:r>
            <a:r>
              <a:rPr lang="ru-RU" sz="3200" dirty="0"/>
              <a:t> й </a:t>
            </a:r>
            <a:r>
              <a:rPr lang="ru-RU" sz="3200" dirty="0" err="1"/>
              <a:t>ніщо</a:t>
            </a:r>
            <a:r>
              <a:rPr lang="ru-RU" sz="3200" dirty="0"/>
              <a:t>,</a:t>
            </a:r>
          </a:p>
          <a:p>
            <a:r>
              <a:rPr lang="ru-RU" sz="3200" dirty="0"/>
              <a:t>Я </a:t>
            </a:r>
            <a:r>
              <a:rPr lang="ru-RU" sz="3200" dirty="0" err="1"/>
              <a:t>завжди</a:t>
            </a:r>
            <a:r>
              <a:rPr lang="ru-RU" sz="3200" dirty="0"/>
              <a:t> </a:t>
            </a:r>
            <a:r>
              <a:rPr lang="ru-RU" sz="3200" dirty="0" err="1"/>
              <a:t>прагну</a:t>
            </a:r>
            <a:r>
              <a:rPr lang="ru-RU" sz="3200" dirty="0"/>
              <a:t> до перемоги й </a:t>
            </a:r>
            <a:r>
              <a:rPr lang="ru-RU" sz="3200" dirty="0" err="1"/>
              <a:t>чекаю</a:t>
            </a:r>
            <a:r>
              <a:rPr lang="ru-RU" sz="3200" dirty="0"/>
              <a:t> на </a:t>
            </a:r>
            <a:r>
              <a:rPr lang="ru-RU" sz="3200" dirty="0" err="1"/>
              <a:t>звання</a:t>
            </a:r>
            <a:r>
              <a:rPr lang="ru-RU" sz="3200" dirty="0"/>
              <a:t> </a:t>
            </a:r>
            <a:r>
              <a:rPr lang="ru-RU" sz="3200" dirty="0" err="1"/>
              <a:t>чемпіона</a:t>
            </a:r>
            <a:r>
              <a:rPr lang="ru-RU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5870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3479FA-3F68-4370-AF90-3133575FE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228" y="3182090"/>
            <a:ext cx="4139543" cy="4938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BAB15-5042-43CA-B7AD-8A90446C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Овен (21березня — 19квітня)</a:t>
            </a:r>
            <a:br>
              <a:rPr lang="ru-RU" dirty="0"/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CDF4C53-3C84-403C-A300-3E09CD7B8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1600" y="1784350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8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225</TotalTime>
  <Words>891</Words>
  <Application>Microsoft Office PowerPoint</Application>
  <PresentationFormat>Екран (4:3)</PresentationFormat>
  <Paragraphs>112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39" baseType="lpstr">
      <vt:lpstr>Consolas</vt:lpstr>
      <vt:lpstr>Corbel</vt:lpstr>
      <vt:lpstr>Wingdings</vt:lpstr>
      <vt:lpstr>Wingdings 2</vt:lpstr>
      <vt:lpstr>Wingdings 3</vt:lpstr>
      <vt:lpstr>Метро</vt:lpstr>
      <vt:lpstr>Презентація PowerPoint</vt:lpstr>
      <vt:lpstr>Що вивчає астрономія?</vt:lpstr>
      <vt:lpstr>Планета – холодне в порівнянні із зорею космічне тіло, що обертається навколо зорі й світиться її відбитими променями</vt:lpstr>
      <vt:lpstr>Презентація PowerPoint</vt:lpstr>
      <vt:lpstr>Презентація PowerPoint</vt:lpstr>
      <vt:lpstr>Презентація PowerPoint</vt:lpstr>
      <vt:lpstr>Гра «Хто ви за знаком зодіаку?»</vt:lpstr>
      <vt:lpstr>          Хто я? </vt:lpstr>
      <vt:lpstr>Овен (21березня — 19квітня) </vt:lpstr>
      <vt:lpstr>              Хто я?</vt:lpstr>
      <vt:lpstr>Близнюки (21травня — 20червня)</vt:lpstr>
      <vt:lpstr>           Хто я?</vt:lpstr>
      <vt:lpstr>Діва (23серпня — 22 вересня)</vt:lpstr>
      <vt:lpstr>           Хто я?</vt:lpstr>
      <vt:lpstr>Лев (23 липня — 22 серпня)</vt:lpstr>
      <vt:lpstr>          Хто я?</vt:lpstr>
      <vt:lpstr>Рак (21 червня — 22 липня)</vt:lpstr>
      <vt:lpstr>           Хто я?</vt:lpstr>
      <vt:lpstr>Телець (20квітня — 20травня)</vt:lpstr>
      <vt:lpstr>           Хто я?</vt:lpstr>
      <vt:lpstr>Терези(23вересня — 22 жовтня)</vt:lpstr>
      <vt:lpstr>          Хто я?</vt:lpstr>
      <vt:lpstr>Скорпіон(23жовтня—21 листопада)</vt:lpstr>
      <vt:lpstr>          Хто я?</vt:lpstr>
      <vt:lpstr>Козоріг(22 грудня —19 січня)</vt:lpstr>
      <vt:lpstr>           Хто я? </vt:lpstr>
      <vt:lpstr>Стрілець(22листопада —21 грудня)</vt:lpstr>
      <vt:lpstr>          Хто я?</vt:lpstr>
      <vt:lpstr>Риби  (19лютого — 20березня)</vt:lpstr>
      <vt:lpstr>            Хто я?</vt:lpstr>
      <vt:lpstr>Водолій (20січня —18 лютого)</vt:lpstr>
      <vt:lpstr> Так вірити гороскопам чи ні?</vt:lpstr>
      <vt:lpstr>А тому 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Logic Power</cp:lastModifiedBy>
  <cp:revision>21</cp:revision>
  <dcterms:created xsi:type="dcterms:W3CDTF">2013-11-04T11:38:23Z</dcterms:created>
  <dcterms:modified xsi:type="dcterms:W3CDTF">2024-12-09T20:48:44Z</dcterms:modified>
</cp:coreProperties>
</file>