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2" r:id="rId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 autoAdjust="0"/>
  </p:normalViewPr>
  <p:slideViewPr>
    <p:cSldViewPr snapToGrid="0">
      <p:cViewPr varScale="1">
        <p:scale>
          <a:sx n="75" d="100"/>
          <a:sy n="75" d="100"/>
        </p:scale>
        <p:origin x="82" y="1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F90FC9-5D65-4A94-8CF7-BBEAE075A251}" type="datetimeFigureOut">
              <a:rPr lang="uk-UA" smtClean="0"/>
              <a:t>16.10.2024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0F0226-EF56-465E-940E-9888E1F7A1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043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7A6D15-761B-230C-7A0A-D16D078BE0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98DB14C-F6F0-AE7D-0B92-23B546B5CE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62026E7-4EC8-1850-EF0C-029A7B333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F81B-E97B-43A7-B469-D0CD713ABAC1}" type="datetimeFigureOut">
              <a:rPr lang="uk-UA" smtClean="0"/>
              <a:t>16.10.2024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B09785F-A4FD-DB85-AB95-3BF022B77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3A7EDAD-7464-C72F-070A-4BBDCE282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5299-4385-485A-BAB7-4AF0223685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0514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9E9536-59CD-1E8D-A9FA-DB99F6925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BEDD5502-81A7-2A6C-D948-A78326A784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5575A65-782F-C72E-5795-E7E02C2D7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F81B-E97B-43A7-B469-D0CD713ABAC1}" type="datetimeFigureOut">
              <a:rPr lang="uk-UA" smtClean="0"/>
              <a:t>16.10.2024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033A5B3-4485-C8D6-8ADE-A5795C45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609FDD0-BA27-E636-81A9-B5F433F7E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5299-4385-485A-BAB7-4AF0223685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0757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F23ED559-0855-B97D-1A85-01F44C28F8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72FF3F1C-BF6B-A2A4-6ECF-A249E36C3A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4671528-E5CC-69CD-1CF9-412D86BAD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F81B-E97B-43A7-B469-D0CD713ABAC1}" type="datetimeFigureOut">
              <a:rPr lang="uk-UA" smtClean="0"/>
              <a:t>16.10.2024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4DE7363-A85F-EBAE-AD13-8A23AC313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F75D936-D57B-30EB-A35C-C590A73C8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5299-4385-485A-BAB7-4AF0223685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7773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0E1DCE-D916-647E-CC2A-4C67B0C8D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9B6C55E-6F7B-360E-3BFC-CFA3E4B3BF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061CF80-C010-D6EC-87F9-8ECEFEA53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F81B-E97B-43A7-B469-D0CD713ABAC1}" type="datetimeFigureOut">
              <a:rPr lang="uk-UA" smtClean="0"/>
              <a:t>16.10.2024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2AE0EA1-D8BB-5BF8-0FB8-35F70A20C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F8AA068-97E0-4E50-93D7-94F72F729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5299-4385-485A-BAB7-4AF0223685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27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80EC54-0CE0-948F-3251-AA7CEEC4A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0550F65-FDDC-C67F-18D6-9320BE819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23CE040-44EE-FFEE-6470-822818BDE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F81B-E97B-43A7-B469-D0CD713ABAC1}" type="datetimeFigureOut">
              <a:rPr lang="uk-UA" smtClean="0"/>
              <a:t>16.10.2024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9C96DFA-6D9A-F2B7-DAAC-511BB952D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48F568A-6FB6-1B69-3198-FE916420C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5299-4385-485A-BAB7-4AF0223685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1935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C7AFCF-17F8-35AF-30B8-ECC5BB489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6CEB0AE-3790-5641-3680-136D39391F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1E692EA-77D5-0A28-5DEA-3DBED4BB91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1665195-4CE9-ACB9-454C-155A07C37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F81B-E97B-43A7-B469-D0CD713ABAC1}" type="datetimeFigureOut">
              <a:rPr lang="uk-UA" smtClean="0"/>
              <a:t>16.10.2024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C2719F5-783C-DD93-EAF2-03B29BC4D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D6AA2E99-A5C1-1140-79E2-4498730C2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5299-4385-485A-BAB7-4AF0223685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5992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B88929-C0EB-4A8C-05CF-7193A892A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7996B8F-5815-4E9A-C584-90EA237EBD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9DCAEBC0-2028-682F-E9D0-E286D7E282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BB95D0F-147D-C218-54AE-B782EE1982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77F24B4E-44A2-A47A-414A-E185FDD37F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52FD353D-26A3-5690-FE76-369895136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F81B-E97B-43A7-B469-D0CD713ABAC1}" type="datetimeFigureOut">
              <a:rPr lang="uk-UA" smtClean="0"/>
              <a:t>16.10.2024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2ADAB56D-9D6E-98FD-FDF4-4722DF0A6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5AF20E0B-9161-4DE6-167F-4B7EDFD31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5299-4385-485A-BAB7-4AF0223685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3486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F5A845-02C0-74B6-A7BC-519B4E2C1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A180F7EE-43ED-53CE-C59E-9F224EB4D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F81B-E97B-43A7-B469-D0CD713ABAC1}" type="datetimeFigureOut">
              <a:rPr lang="uk-UA" smtClean="0"/>
              <a:t>16.10.2024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079C08E8-A5A3-335D-8A29-1B239CE7F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58F61E1A-8AAE-AB4B-304F-F7110D727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5299-4385-485A-BAB7-4AF0223685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9655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B0C1BD90-5A23-0A9F-1AD0-A4A4A98B7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F81B-E97B-43A7-B469-D0CD713ABAC1}" type="datetimeFigureOut">
              <a:rPr lang="uk-UA" smtClean="0"/>
              <a:t>16.10.2024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C7255BE4-B465-ACF7-B8B4-DF7C67857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81FB1E99-325B-0E58-9063-040A534ED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5299-4385-485A-BAB7-4AF0223685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3438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41BC42-5CA4-FCA5-801A-50EE536A9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4B4B198-FC6C-2189-3462-2BC4B59DE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084CAAE-4489-F3C2-B1B5-364386D414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98BD9A0-B8F3-F5A2-40DC-9EBC05F4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F81B-E97B-43A7-B469-D0CD713ABAC1}" type="datetimeFigureOut">
              <a:rPr lang="uk-UA" smtClean="0"/>
              <a:t>16.10.2024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CAE517D-17FD-7689-82EB-4760DCCB9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66B8805-65AF-2433-3765-178D78F07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5299-4385-485A-BAB7-4AF0223685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5547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D15435-275D-00E3-2244-FC7050559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2811498-37D9-0B8F-5027-6A78E0802D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3251594B-281F-644C-7283-46F9DFAE9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D9FF0CF-D8F0-E25A-C504-307481342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F81B-E97B-43A7-B469-D0CD713ABAC1}" type="datetimeFigureOut">
              <a:rPr lang="uk-UA" smtClean="0"/>
              <a:t>16.10.2024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287A034-A602-7B4A-1670-33281D170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5D8EC4F-03E0-EF4D-7838-A8328F59D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5299-4385-485A-BAB7-4AF0223685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6305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00A440C2-D591-91E8-2C64-4C60EDD98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C062ECA-7556-A9AB-1AD8-4DE41F473A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4F84997-5B1A-5A55-6E1E-71F51B32BC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FF81B-E97B-43A7-B469-D0CD713ABAC1}" type="datetimeFigureOut">
              <a:rPr lang="uk-UA" smtClean="0"/>
              <a:t>16.10.2024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12D8CCD-00E1-69C4-C8E8-BA003288C2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670ED5D-31D9-B178-32AB-96B1395B13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45299-4385-485A-BAB7-4AF02236853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6619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1319DE0-3213-21CD-17AC-D6AC33709B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5353" y="4883086"/>
            <a:ext cx="11057641" cy="1668544"/>
          </a:xfrm>
        </p:spPr>
        <p:txBody>
          <a:bodyPr>
            <a:normAutofit fontScale="92500" lnSpcReduction="20000"/>
          </a:bodyPr>
          <a:lstStyle/>
          <a:p>
            <a:r>
              <a:rPr lang="uk-UA" sz="4800" dirty="0">
                <a:latin typeface="Bookman Old Style" panose="02050604050505020204" pitchFamily="18" charset="0"/>
              </a:rPr>
              <a:t>Як часто ви розглядали сучасну 500-гривневу купюру?</a:t>
            </a:r>
          </a:p>
          <a:p>
            <a:pPr algn="r"/>
            <a:r>
              <a:rPr lang="uk-UA" sz="4800" dirty="0">
                <a:latin typeface="Bookman Old Style" panose="02050604050505020204" pitchFamily="18" charset="0"/>
              </a:rPr>
              <a:t>           </a:t>
            </a:r>
            <a:r>
              <a:rPr lang="uk-UA" sz="35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Снігур А.О.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3EE4D1-131C-A57A-0B1C-EFD1DBC22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530" y="230956"/>
            <a:ext cx="9487309" cy="455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172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BC000D-6564-CC9D-BC2A-CAD6D94B3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118" y="171450"/>
            <a:ext cx="5072160" cy="2909612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B5C70A8-5D95-502E-5E64-BB388A395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6973" y="273377"/>
            <a:ext cx="6202837" cy="306371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Праворуч від портрета Григорія Сковороди зображений </a:t>
            </a:r>
            <a:r>
              <a:rPr lang="uk-UA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фонтан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DC6EA52A-C170-F738-77F1-90636A3DD3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7390" y="4308050"/>
            <a:ext cx="6693031" cy="1630838"/>
          </a:xfrm>
        </p:spPr>
        <p:txBody>
          <a:bodyPr>
            <a:normAutofit fontScale="92500"/>
          </a:bodyPr>
          <a:lstStyle/>
          <a:p>
            <a:pPr algn="ctr"/>
            <a:r>
              <a:rPr lang="uk-UA" sz="4400" dirty="0">
                <a:solidFill>
                  <a:srgbClr val="FF0000"/>
                </a:solidFill>
              </a:rPr>
              <a:t>Чотири струмені </a:t>
            </a:r>
            <a:r>
              <a:rPr lang="uk-UA" sz="4400" dirty="0">
                <a:solidFill>
                  <a:schemeClr val="tx1"/>
                </a:solidFill>
              </a:rPr>
              <a:t>попадають у різні посудини</a:t>
            </a:r>
          </a:p>
        </p:txBody>
      </p:sp>
      <p:sp>
        <p:nvSpPr>
          <p:cNvPr id="6" name="Стрілка: униз 5">
            <a:extLst>
              <a:ext uri="{FF2B5EF4-FFF2-40B4-BE49-F238E27FC236}">
                <a16:creationId xmlns:a16="http://schemas.microsoft.com/office/drawing/2014/main" id="{C0C27177-8275-A8DD-FB71-B3B8D39F41BF}"/>
              </a:ext>
            </a:extLst>
          </p:cNvPr>
          <p:cNvSpPr/>
          <p:nvPr/>
        </p:nvSpPr>
        <p:spPr>
          <a:xfrm rot="10800000">
            <a:off x="2740057" y="3143598"/>
            <a:ext cx="813848" cy="116445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ілка: униз 6">
            <a:extLst>
              <a:ext uri="{FF2B5EF4-FFF2-40B4-BE49-F238E27FC236}">
                <a16:creationId xmlns:a16="http://schemas.microsoft.com/office/drawing/2014/main" id="{67266BFC-D122-BEC8-EA8C-193923CF81F5}"/>
              </a:ext>
            </a:extLst>
          </p:cNvPr>
          <p:cNvSpPr/>
          <p:nvPr/>
        </p:nvSpPr>
        <p:spPr>
          <a:xfrm rot="16200000">
            <a:off x="6914561" y="4264655"/>
            <a:ext cx="813848" cy="116445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3A8AD90-EB1E-70DF-FFDF-D8DB2DE935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5494" y="3473302"/>
            <a:ext cx="2392899" cy="274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030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11132A-00B1-D025-DED4-9DD9343AB32B}"/>
              </a:ext>
            </a:extLst>
          </p:cNvPr>
          <p:cNvSpPr txBox="1"/>
          <p:nvPr/>
        </p:nvSpPr>
        <p:spPr>
          <a:xfrm>
            <a:off x="188537" y="263952"/>
            <a:ext cx="947393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b="0" i="0" dirty="0">
                <a:solidFill>
                  <a:srgbClr val="050505"/>
                </a:solidFill>
                <a:effectLst/>
                <a:latin typeface="Comic Sans MS" panose="030F0702030302020204" pitchFamily="66" charset="0"/>
              </a:rPr>
              <a:t>Навколо водограю написано: «</a:t>
            </a:r>
            <a:r>
              <a:rPr lang="uk-UA" sz="2800" b="0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Нерівна всім рівність</a:t>
            </a:r>
            <a:r>
              <a:rPr lang="uk-UA" sz="2800" b="0" i="0" dirty="0">
                <a:solidFill>
                  <a:srgbClr val="050505"/>
                </a:solidFill>
                <a:effectLst/>
                <a:latin typeface="Comic Sans MS" panose="030F0702030302020204" pitchFamily="66" charset="0"/>
              </a:rPr>
              <a:t>». </a:t>
            </a:r>
          </a:p>
          <a:p>
            <a:r>
              <a:rPr lang="uk-UA" sz="2800" b="0" i="0" dirty="0">
                <a:solidFill>
                  <a:srgbClr val="050505"/>
                </a:solidFill>
                <a:effectLst/>
                <a:latin typeface="Comic Sans MS" panose="030F0702030302020204" pitchFamily="66" charset="0"/>
              </a:rPr>
              <a:t>Ці слова   належать Сковороді.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C22D3-4D2B-9EAA-7FC8-C601AE59B060}"/>
              </a:ext>
            </a:extLst>
          </p:cNvPr>
          <p:cNvSpPr txBox="1"/>
          <p:nvPr/>
        </p:nvSpPr>
        <p:spPr>
          <a:xfrm>
            <a:off x="5599523" y="1263192"/>
            <a:ext cx="6202836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0" i="1" dirty="0">
                <a:solidFill>
                  <a:schemeClr val="tx2"/>
                </a:solidFill>
                <a:effectLst/>
                <a:latin typeface="Comic Sans MS" panose="030F0702030302020204" pitchFamily="66" charset="0"/>
              </a:rPr>
              <a:t>Філософ порівнює Бога з фонтаном, який вирує водою і наповнює нею посудини, що стоять навколо. Хоча в посудин є рівна можливість отримати достатньо води, всім дістається залежно від їх обсягу, а він у кожної різний. </a:t>
            </a:r>
          </a:p>
          <a:p>
            <a:endParaRPr lang="uk-UA" sz="2800" dirty="0">
              <a:solidFill>
                <a:srgbClr val="000000"/>
              </a:solidFill>
              <a:latin typeface="PT Sans" panose="020B0503020203020204" pitchFamily="34" charset="-52"/>
            </a:endParaRPr>
          </a:p>
          <a:p>
            <a:endParaRPr lang="uk-UA" sz="2800" b="0" i="0" dirty="0">
              <a:solidFill>
                <a:srgbClr val="000000"/>
              </a:solidFill>
              <a:effectLst/>
              <a:latin typeface="PT Sans" panose="020B0503020203020204" pitchFamily="34" charset="-52"/>
            </a:endParaRPr>
          </a:p>
          <a:p>
            <a:r>
              <a:rPr lang="uk-UA" b="0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  </a:t>
            </a: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139B360-6CAC-D691-724E-9E19A5ECD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64" y="1667155"/>
            <a:ext cx="4948307" cy="3203026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19818F81-1017-36FE-09E6-8A08B791D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603315" y="5594807"/>
            <a:ext cx="11199044" cy="419493"/>
          </a:xfrm>
        </p:spPr>
        <p:txBody>
          <a:bodyPr>
            <a:normAutofit fontScale="90000"/>
          </a:bodyPr>
          <a:lstStyle/>
          <a:p>
            <a:r>
              <a:rPr lang="uk-UA" sz="4400" b="0" i="0" dirty="0">
                <a:solidFill>
                  <a:srgbClr val="FF0000"/>
                </a:solidFill>
                <a:effectLst/>
                <a:latin typeface="inherit"/>
              </a:rPr>
              <a:t>Фонтан уособлює бога, посудини — людей.</a:t>
            </a:r>
            <a:br>
              <a:rPr lang="uk-UA" sz="4400" b="0" i="0" dirty="0">
                <a:solidFill>
                  <a:srgbClr val="FF0000"/>
                </a:solidFill>
                <a:effectLst/>
                <a:latin typeface="inherit"/>
              </a:rPr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48359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026F024-2132-DF65-80FC-06AEB1A13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6961" y="1998483"/>
            <a:ext cx="4872261" cy="2610375"/>
          </a:xfrm>
          <a:prstGeom prst="rect">
            <a:avLst/>
          </a:prstGeom>
        </p:spPr>
      </p:pic>
      <p:sp>
        <p:nvSpPr>
          <p:cNvPr id="11" name="Стрілка: вправо 10">
            <a:extLst>
              <a:ext uri="{FF2B5EF4-FFF2-40B4-BE49-F238E27FC236}">
                <a16:creationId xmlns:a16="http://schemas.microsoft.com/office/drawing/2014/main" id="{98F8DE89-0D33-895B-81CC-F02A3B139D25}"/>
              </a:ext>
            </a:extLst>
          </p:cNvPr>
          <p:cNvSpPr/>
          <p:nvPr/>
        </p:nvSpPr>
        <p:spPr>
          <a:xfrm>
            <a:off x="8814063" y="318668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Стрілка: вправо 11">
            <a:extLst>
              <a:ext uri="{FF2B5EF4-FFF2-40B4-BE49-F238E27FC236}">
                <a16:creationId xmlns:a16="http://schemas.microsoft.com/office/drawing/2014/main" id="{1DC4AFD9-728A-4735-2CF7-3CF328B1BBF4}"/>
              </a:ext>
            </a:extLst>
          </p:cNvPr>
          <p:cNvSpPr/>
          <p:nvPr/>
        </p:nvSpPr>
        <p:spPr>
          <a:xfrm rot="10800000">
            <a:off x="2793712" y="306135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B00084-5143-0D15-2192-AF19FC2B2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  <a:latin typeface="Comic Sans MS" panose="030F0702030302020204" pitchFamily="66" charset="0"/>
              </a:rPr>
              <a:t>Мозковий штурм</a:t>
            </a:r>
          </a:p>
        </p:txBody>
      </p:sp>
      <p:sp>
        <p:nvSpPr>
          <p:cNvPr id="3" name="Заголовок 9">
            <a:extLst>
              <a:ext uri="{FF2B5EF4-FFF2-40B4-BE49-F238E27FC236}">
                <a16:creationId xmlns:a16="http://schemas.microsoft.com/office/drawing/2014/main" id="{243EDDC7-05A8-B515-4955-C27B17F84E75}"/>
              </a:ext>
            </a:extLst>
          </p:cNvPr>
          <p:cNvSpPr txBox="1">
            <a:spLocks/>
          </p:cNvSpPr>
          <p:nvPr/>
        </p:nvSpPr>
        <p:spPr>
          <a:xfrm flipH="1">
            <a:off x="292230" y="4537909"/>
            <a:ext cx="308256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i="1" dirty="0">
                <a:solidFill>
                  <a:srgbClr val="002060"/>
                </a:solidFill>
                <a:cs typeface="Aharoni" panose="02010803020104030203" pitchFamily="2" charset="-79"/>
              </a:rPr>
              <a:t>Усі посудини різні, бо немає жодної людини, яка була б схожа на іншу.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09BFA0-5E0A-0E8B-91E1-7EA8942E50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953" y="1425494"/>
            <a:ext cx="1971950" cy="283884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F976502-CF93-E63C-CEC2-63755FE4AA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7312" y="1679283"/>
            <a:ext cx="2223087" cy="269644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0B0D47F-480E-4783-67EF-1A68DBDBAD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3614" y="4319900"/>
            <a:ext cx="1534417" cy="176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127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175195-3FCD-A0A7-5E94-708B58CE0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8033" y="365125"/>
            <a:ext cx="10369485" cy="737811"/>
          </a:xfrm>
        </p:spPr>
        <p:txBody>
          <a:bodyPr>
            <a:noAutofit/>
          </a:bodyPr>
          <a:lstStyle/>
          <a:p>
            <a:r>
              <a:rPr lang="uk-UA" sz="3600" dirty="0">
                <a:solidFill>
                  <a:srgbClr val="002060"/>
                </a:solidFill>
                <a:latin typeface="Comic Sans MS" panose="030F0702030302020204" pitchFamily="66" charset="0"/>
              </a:rPr>
              <a:t>Оцініть свою роботу на </a:t>
            </a:r>
            <a:r>
              <a:rPr lang="uk-UA" sz="36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уроці</a:t>
            </a:r>
            <a:r>
              <a:rPr lang="uk-UA" sz="3600" dirty="0">
                <a:solidFill>
                  <a:srgbClr val="002060"/>
                </a:solidFill>
                <a:latin typeface="Comic Sans MS" panose="030F0702030302020204" pitchFamily="66" charset="0"/>
              </a:rPr>
              <a:t> купюрою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96CFEE4-897F-F293-D210-904CE1D29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481" y="1225182"/>
            <a:ext cx="4960469" cy="233451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8047E50-2D32-AC09-D469-09D60646B9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7104" y="1225182"/>
            <a:ext cx="5194170" cy="233451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8C40286-B35D-39DB-8108-FB597561AF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659" y="3904855"/>
            <a:ext cx="5232816" cy="258802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FAC6491-9F93-BC95-A529-6D3C65F8BE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7104" y="3904855"/>
            <a:ext cx="5385847" cy="280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0514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116</Words>
  <Application>Microsoft Office PowerPoint</Application>
  <PresentationFormat>Широкий екран</PresentationFormat>
  <Paragraphs>14</Paragraphs>
  <Slides>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14" baseType="lpstr">
      <vt:lpstr>Aharoni</vt:lpstr>
      <vt:lpstr>Arial</vt:lpstr>
      <vt:lpstr>Bookman Old Style</vt:lpstr>
      <vt:lpstr>Calibri</vt:lpstr>
      <vt:lpstr>Calibri Light</vt:lpstr>
      <vt:lpstr>Comic Sans MS</vt:lpstr>
      <vt:lpstr>inherit</vt:lpstr>
      <vt:lpstr>PT Sans</vt:lpstr>
      <vt:lpstr>Тема Office</vt:lpstr>
      <vt:lpstr>Презентація PowerPoint</vt:lpstr>
      <vt:lpstr>Праворуч від портрета Григорія Сковороди зображений фонтан</vt:lpstr>
      <vt:lpstr>Фонтан уособлює бога, посудини — людей. </vt:lpstr>
      <vt:lpstr>Мозковий штурм</vt:lpstr>
      <vt:lpstr>Оцініть свою роботу на уроці купюрою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Алла Снигур</dc:creator>
  <cp:lastModifiedBy>Алла Снигур</cp:lastModifiedBy>
  <cp:revision>3</cp:revision>
  <dcterms:created xsi:type="dcterms:W3CDTF">2024-10-14T19:09:01Z</dcterms:created>
  <dcterms:modified xsi:type="dcterms:W3CDTF">2024-10-16T21:11:15Z</dcterms:modified>
</cp:coreProperties>
</file>