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b2b66ab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0b2b66ab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b2b66ab8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b2b66ab8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b2b66ab8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b2b66ab8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b2b66ab8d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0b2b66ab8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b2b66ab8d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b2b66ab8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0b2b66ab8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0b2b66ab8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0b2b66ab8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0b2b66ab8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92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625" y="706413"/>
            <a:ext cx="2609850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159950" y="1270725"/>
            <a:ext cx="5001000" cy="923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Рене Декарт</a:t>
            </a:r>
            <a:endParaRPr b="1"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(математик,фізик,філософ)</a:t>
            </a:r>
            <a:endParaRPr b="1"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5100" y="433925"/>
            <a:ext cx="1452050" cy="14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225" y="1987025"/>
            <a:ext cx="1522799" cy="14850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3042775" y="952900"/>
            <a:ext cx="6163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Рене Декарт </a:t>
            </a:r>
            <a:r>
              <a:rPr lang="uk"/>
              <a:t>увічнений не лише в історії філософії та науки, але й на монетах. У багатьох країнах випускають пам’ятні </a:t>
            </a:r>
            <a:r>
              <a:rPr b="1" lang="uk"/>
              <a:t>монети</a:t>
            </a:r>
            <a:r>
              <a:rPr lang="uk"/>
              <a:t>, присвячені великим мислителям, і Декарт є однією з таких постатей. Наприклад, у </a:t>
            </a:r>
            <a:r>
              <a:rPr b="1" lang="uk"/>
              <a:t>1996 році,</a:t>
            </a:r>
            <a:r>
              <a:rPr lang="uk"/>
              <a:t> до 400-річчя від дня його народження, Франція випустила срібну та золоту монету із зображенням Декарта.</a:t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2328125" y="2479700"/>
            <a:ext cx="6163200" cy="15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dk1"/>
                </a:solidFill>
              </a:rPr>
              <a:t>Його знаменитий вислів </a:t>
            </a:r>
            <a:r>
              <a:rPr b="1" lang="uk">
                <a:solidFill>
                  <a:schemeClr val="dk1"/>
                </a:solidFill>
              </a:rPr>
              <a:t>"Cogito, ergo sum"</a:t>
            </a:r>
            <a:r>
              <a:rPr lang="uk">
                <a:solidFill>
                  <a:schemeClr val="dk1"/>
                </a:solidFill>
              </a:rPr>
              <a:t> також може бути присутнім на монетах як частина його наукового й філософського внеску.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>
                <a:solidFill>
                  <a:schemeClr val="dk1"/>
                </a:solidFill>
              </a:rPr>
              <a:t>Ця монета стала символом вшанування пам'яті великого філософа і вченого, чия робота вплинула на розвиток не тільки сучасної філософії, але й науки в цілому.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2397900" y="1083275"/>
            <a:ext cx="64449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dk1"/>
                </a:solidFill>
              </a:rPr>
              <a:t> </a:t>
            </a:r>
            <a:r>
              <a:rPr lang="uk" sz="1300">
                <a:solidFill>
                  <a:schemeClr val="dk1"/>
                </a:solidFill>
              </a:rPr>
              <a:t>Рене Декарт – один із найвизначніших філософів і математиків XVII століття, якого часто називають батьком сучасної філософії. Його основний принцип, виражений словами </a:t>
            </a:r>
            <a:r>
              <a:rPr b="1" lang="uk" sz="1300">
                <a:solidFill>
                  <a:schemeClr val="dk1"/>
                </a:solidFill>
              </a:rPr>
              <a:t>"Cogito, ergo sum"</a:t>
            </a:r>
            <a:r>
              <a:rPr lang="uk" sz="1300">
                <a:solidFill>
                  <a:schemeClr val="dk1"/>
                </a:solidFill>
              </a:rPr>
              <a:t> ("Мислю, отже існую"), став ключовою ідеєю раціоналізму та визначив напрямок європейської філософії на багато століть вперед.</a:t>
            </a:r>
            <a:endParaRPr sz="1600"/>
          </a:p>
        </p:txBody>
      </p:sp>
      <p:sp>
        <p:nvSpPr>
          <p:cNvPr id="70" name="Google Shape;70;p15"/>
          <p:cNvSpPr txBox="1"/>
          <p:nvPr/>
        </p:nvSpPr>
        <p:spPr>
          <a:xfrm>
            <a:off x="4162750" y="274500"/>
            <a:ext cx="2425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chemeClr val="dk1"/>
                </a:solidFill>
              </a:rPr>
              <a:t>Вступ</a:t>
            </a:r>
            <a:endParaRPr b="1" sz="2100">
              <a:solidFill>
                <a:schemeClr val="dk1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100" y="782400"/>
            <a:ext cx="19050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0600" y="2332075"/>
            <a:ext cx="1581615" cy="257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Філософія Декарта</a:t>
            </a:r>
            <a:endParaRPr b="1"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100">
                <a:solidFill>
                  <a:schemeClr val="dk1"/>
                </a:solidFill>
              </a:rPr>
              <a:t>Декарт розробив свою філософію на основі сумніву. Він стверджував, що сумнів у всьому може привести до єдиної безсумнівної істини — факту існування самого мислячого суб'єкта. Цей методологічний сумнів і ідея про первинність розуму стали основою для його </a:t>
            </a:r>
            <a:r>
              <a:rPr b="1" lang="uk" sz="1100">
                <a:solidFill>
                  <a:schemeClr val="dk1"/>
                </a:solidFill>
              </a:rPr>
              <a:t>"Медитацій про першу філософію"</a:t>
            </a:r>
            <a:r>
              <a:rPr lang="uk" sz="1100">
                <a:solidFill>
                  <a:schemeClr val="dk1"/>
                </a:solidFill>
              </a:rPr>
              <a:t>.</a:t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375" y="1990475"/>
            <a:ext cx="2003050" cy="278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8420" y="2114545"/>
            <a:ext cx="1541712" cy="23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2420"/>
              <a:t>Математика і аналітична геометрія</a:t>
            </a:r>
            <a:endParaRPr b="1" sz="2420"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1"/>
                </a:solidFill>
              </a:rPr>
              <a:t>Декарт також зробив вагомий внесок у розвиток математики. Він створив </a:t>
            </a:r>
            <a:r>
              <a:rPr b="1" lang="uk" sz="1100">
                <a:solidFill>
                  <a:schemeClr val="dk1"/>
                </a:solidFill>
              </a:rPr>
              <a:t>аналітичну геометрію</a:t>
            </a:r>
            <a:r>
              <a:rPr lang="uk" sz="1100">
                <a:solidFill>
                  <a:schemeClr val="dk1"/>
                </a:solidFill>
              </a:rPr>
              <a:t>, яка об'єднала алгебру і геометрію, що дозволило вирішувати геометричні задачі за допомогою алгебраїчних рівнянь.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1"/>
                </a:solidFill>
              </a:rPr>
              <a:t>Саме Декарт запровадив систему координат, яку ми зараз називаємо </a:t>
            </a:r>
            <a:r>
              <a:rPr b="1" lang="uk" sz="1100">
                <a:solidFill>
                  <a:schemeClr val="dk1"/>
                </a:solidFill>
              </a:rPr>
              <a:t>декартовою</a:t>
            </a:r>
            <a:r>
              <a:rPr lang="uk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500" y="1995488"/>
            <a:ext cx="2971800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875" y="2571738"/>
            <a:ext cx="1981200" cy="19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2320"/>
              <a:t>Вплив на науку і філософію</a:t>
            </a:r>
            <a:endParaRPr b="1" sz="2020"/>
          </a:p>
        </p:txBody>
      </p:sp>
      <p:sp>
        <p:nvSpPr>
          <p:cNvPr id="94" name="Google Shape;94;p18"/>
          <p:cNvSpPr txBox="1"/>
          <p:nvPr/>
        </p:nvSpPr>
        <p:spPr>
          <a:xfrm>
            <a:off x="142875" y="1220925"/>
            <a:ext cx="3802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Внесок Декарта у філософію та науку мав глибокий вплив на подальший розвиток мислення. Він заклав основу для нової наукової методології, що базується на раціональному аналізі, і стимулював розвиток картезіанської філософії та дуалізму — концепції, що розділяє душу і тіло.</a:t>
            </a:r>
            <a:endParaRPr/>
          </a:p>
        </p:txBody>
      </p:sp>
      <p:sp>
        <p:nvSpPr>
          <p:cNvPr id="95" name="Google Shape;95;p18"/>
          <p:cNvSpPr txBox="1"/>
          <p:nvPr/>
        </p:nvSpPr>
        <p:spPr>
          <a:xfrm>
            <a:off x="2744800" y="-63325"/>
            <a:ext cx="548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1975" y="1112975"/>
            <a:ext cx="2286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/>
        </p:nvSpPr>
        <p:spPr>
          <a:xfrm>
            <a:off x="3562350" y="26670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000">
                <a:solidFill>
                  <a:schemeClr val="dk1"/>
                </a:solidFill>
              </a:rPr>
              <a:t>Висновок</a:t>
            </a:r>
            <a:endParaRPr sz="2300"/>
          </a:p>
        </p:txBody>
      </p:sp>
      <p:sp>
        <p:nvSpPr>
          <p:cNvPr id="102" name="Google Shape;102;p19"/>
          <p:cNvSpPr txBox="1"/>
          <p:nvPr/>
        </p:nvSpPr>
        <p:spPr>
          <a:xfrm>
            <a:off x="161925" y="933450"/>
            <a:ext cx="4621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Рене Декарт</a:t>
            </a:r>
            <a:r>
              <a:rPr lang="uk"/>
              <a:t> – фігура, чий вплив на філософію, науку та математику важко переоцінити. Його підхід до пізнання через сумнів і розумовий аналіз змінив світогляд на людське існування та природу світу. Його ідеї продовжують впливати на сучасне мислення.</a:t>
            </a:r>
            <a:endParaRPr/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5525" y="911700"/>
            <a:ext cx="4056075" cy="2701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