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374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898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643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733171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1095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8445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66406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9337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909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2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1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120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409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9806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580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52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382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752382E2-9C1A-4DB8-8BE7-7C3F4D641523}" type="datetimeFigureOut">
              <a:rPr lang="ru-RU" smtClean="0"/>
              <a:t>вт 10.12.24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01420D-6F32-4D39-A2FC-1235A0E22E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1976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2936" y="336752"/>
            <a:ext cx="9144000" cy="2387600"/>
          </a:xfrm>
        </p:spPr>
        <p:txBody>
          <a:bodyPr/>
          <a:lstStyle/>
          <a:p>
            <a:pPr algn="ctr"/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осмічні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1028" name="Picture 4" descr="Професії, пов'язані з космосом — Експерт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37" y="1627103"/>
            <a:ext cx="10337440" cy="483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9880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6862" y="340028"/>
            <a:ext cx="4885425" cy="6099409"/>
          </a:xfrm>
        </p:spPr>
        <p:txBody>
          <a:bodyPr>
            <a:normAutofit/>
          </a:bodyPr>
          <a:lstStyle/>
          <a:p>
            <a:r>
              <a:rPr lang="ru-RU" sz="4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Космічний</a:t>
            </a:r>
            <a:r>
              <a:rPr lang="ru-RU" sz="40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біолог</a:t>
            </a:r>
            <a:r>
              <a:rPr lang="ru-RU" sz="4000" b="1" i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smtClean="0"/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фахівці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як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живі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вести себе на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тій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іншій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планеті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космобіології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життєздатність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космонавтів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культивують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рослини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намагаються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розводити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 на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космічних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станціях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новому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середовищу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проживання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подивитися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можливими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мутаціями</a:t>
            </a:r>
            <a:r>
              <a:rPr lang="ru-RU" sz="22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2050" name="Picture 2" descr="Космический биолог | Профориентир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05" y="340027"/>
            <a:ext cx="5833101" cy="6099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1548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9404" y="2833352"/>
            <a:ext cx="9749306" cy="36704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i="1" u="sng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Астробіологи</a:t>
            </a:r>
            <a:r>
              <a:rPr lang="ru-RU" sz="28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i="1" u="sng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b="1" i="1" u="sng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Професіонали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займаються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вивченням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еволюції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також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поширення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вірусів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мікроорганізмів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планетах.</a:t>
            </a:r>
          </a:p>
          <a:p>
            <a:endParaRPr lang="ru-RU" dirty="0"/>
          </a:p>
        </p:txBody>
      </p:sp>
      <p:pic>
        <p:nvPicPr>
          <p:cNvPr id="3080" name="Picture 8" descr="Астробиологи – Шинжлэхүй~Урлаху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0134" y="574830"/>
            <a:ext cx="7810500" cy="2400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49948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4096" y="283335"/>
            <a:ext cx="5988677" cy="61947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</a:t>
            </a:r>
            <a:r>
              <a:rPr lang="ru-RU" sz="24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робототехнік</a:t>
            </a:r>
            <a:r>
              <a:rPr lang="ru-RU" sz="2400" b="1" i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космосу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автоматизовані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помічниками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космонавтам у будь-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справах. Особливо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важливу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новації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відіграють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аварійних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допомога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машин є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Розробка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конструкцій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полегшити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космонавту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перебування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межами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винаходи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рамки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виключно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космічного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повсякденному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різноманітних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пристроїв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4098" name="Picture 2" descr="Инженер-робототехник изображение HD фотографии высокого разрешения |  Премиум AI-сгенерированно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510" y="283335"/>
            <a:ext cx="4638510" cy="589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2892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81860" y="360609"/>
            <a:ext cx="5336185" cy="587491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Космонавт-</a:t>
            </a:r>
            <a:r>
              <a:rPr lang="ru-RU" sz="24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дослідник</a:t>
            </a:r>
            <a:r>
              <a:rPr lang="ru-RU" sz="24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Професії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космосом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відмінними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один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одного,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космонавти-дослідники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медичну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освіту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стежити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екіпажі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добре себе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почували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будь-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дискомфорту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фахівець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грамотно з ним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справляється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вивчають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живих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організмів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невагомості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проводять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4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dirty="0"/>
          </a:p>
        </p:txBody>
      </p:sp>
      <p:pic>
        <p:nvPicPr>
          <p:cNvPr id="5124" name="Picture 4" descr="TopLibStory: Кого беруть в космонавти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126" y="553792"/>
            <a:ext cx="4983094" cy="5783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24712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19" y="437882"/>
            <a:ext cx="5100034" cy="57718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800" b="1" i="1" u="sng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800" b="1" i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Космонавт-</a:t>
            </a:r>
            <a:r>
              <a:rPr lang="ru-RU" sz="2800" b="1" i="1" u="sng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</a:t>
            </a:r>
            <a:r>
              <a:rPr lang="ru-RU" sz="2800" b="1" i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None/>
            </a:pPr>
            <a:endParaRPr lang="ru-RU" sz="2400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Космонавтика не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успішною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якби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борту кожного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екіпажу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інженерів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працюють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обладнання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справним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працювало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належним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чином.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забезпеченість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судна, без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неможливий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жоден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вдалий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політ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12 минут во Вселенной: как проходил первый выход человека в открытый космос  2023 | ВКонтакт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2431" y="437882"/>
            <a:ext cx="5885516" cy="5950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644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63955" y="314270"/>
            <a:ext cx="5065668" cy="57388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Космонавт-</a:t>
            </a:r>
            <a:r>
              <a:rPr lang="ru-RU" sz="2800" b="1" i="1" u="sng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випробувач</a:t>
            </a:r>
            <a:r>
              <a:rPr lang="ru-RU" sz="2800" b="1" i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b="1" i="1" u="sng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400" dirty="0" smtClean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24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пілотом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корабля,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довгий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готували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польотів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тренували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проводили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тести і давали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Люди,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впоралися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своєму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шляху, по праву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називаються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космонавтами-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випробувачами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фахівця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літальним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судном, входить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екіпажу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контроль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всіх</a:t>
            </a: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систем.</a:t>
            </a:r>
          </a:p>
          <a:p>
            <a:pPr algn="ctr"/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7170" name="Picture 2" descr="Комп'ютер у моєму житті: Професія космонав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138" y="490045"/>
            <a:ext cx="5430569" cy="574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684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3390" y="2049699"/>
            <a:ext cx="9404723" cy="1400530"/>
          </a:xfrm>
        </p:spPr>
        <p:txBody>
          <a:bodyPr/>
          <a:lstStyle/>
          <a:p>
            <a:pPr algn="ctr"/>
            <a:r>
              <a:rPr lang="uk-UA" sz="6600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sz="6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39706" y="4525661"/>
            <a:ext cx="5967189" cy="214559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endParaRPr lang="uk-UA" dirty="0"/>
          </a:p>
          <a:p>
            <a:pPr marL="0" indent="0">
              <a:buNone/>
            </a:pPr>
            <a:r>
              <a:rPr lang="uk-UA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</a:t>
            </a:r>
            <a:r>
              <a:rPr lang="uk-UA" sz="112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Виконав: Ляшко Роман</a:t>
            </a:r>
            <a:endParaRPr lang="ru-RU" sz="112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573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00"/>
    </mc:Choice>
    <mc:Fallback>
      <p:transition spd="slow" advTm="3000"/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</TotalTime>
  <Words>370</Words>
  <Application>Microsoft Office PowerPoint</Application>
  <PresentationFormat>Широкоэкранный</PresentationFormat>
  <Paragraphs>28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Ион</vt:lpstr>
      <vt:lpstr>Космічні професії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Дякую за увагу!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15</cp:revision>
  <dcterms:created xsi:type="dcterms:W3CDTF">2024-12-09T23:03:42Z</dcterms:created>
  <dcterms:modified xsi:type="dcterms:W3CDTF">2024-12-09T23:30:39Z</dcterms:modified>
</cp:coreProperties>
</file>