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FF6699"/>
    <a:srgbClr val="FA1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AE1FFCC-73EB-44F5-B988-AD641D7CF0F1}" type="datetimeFigureOut">
              <a:rPr lang="ru-RU" smtClean="0"/>
              <a:t>10.12.2024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BB4F1AC-9E82-46EA-B9A0-7B41EA88766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10153128" cy="71376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080" y="1340768"/>
            <a:ext cx="8280920" cy="1830065"/>
          </a:xfrm>
        </p:spPr>
        <p:txBody>
          <a:bodyPr>
            <a:noAutofit/>
          </a:bodyPr>
          <a:lstStyle/>
          <a:p>
            <a:r>
              <a:rPr lang="uk-UA" sz="9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Захопливий світ космосу</a:t>
            </a:r>
            <a:endParaRPr lang="ru-RU" sz="96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589240"/>
            <a:ext cx="5797152" cy="816496"/>
          </a:xfr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Софія ліцей№2 5 клас</a:t>
            </a:r>
            <a:endParaRPr lang="ru-RU" sz="9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88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19256" cy="101297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4" y="404664"/>
            <a:ext cx="8841516" cy="5956647"/>
          </a:xfrm>
        </p:spPr>
      </p:pic>
      <p:sp>
        <p:nvSpPr>
          <p:cNvPr id="9" name="Прямоугольник 8"/>
          <p:cNvSpPr/>
          <p:nvPr/>
        </p:nvSpPr>
        <p:spPr>
          <a:xfrm>
            <a:off x="2483768" y="548680"/>
            <a:ext cx="39695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dirty="0">
                <a:solidFill>
                  <a:srgbClr val="F79646">
                    <a:lumMod val="60000"/>
                    <a:lumOff val="40000"/>
                  </a:srgbClr>
                </a:solidFill>
                <a:ea typeface="+mj-ea"/>
                <a:cs typeface="+mj-cs"/>
              </a:rPr>
              <a:t>Що таке космос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274838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космос — 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надскупчення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галактик,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які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розкидані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у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просторі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та у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часі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на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величезній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відстані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. У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деяких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слов'янських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мовах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(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українська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,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білоруська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,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російська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,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польська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,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болгарська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,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сербська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) слово «космос»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вживають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щодо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простору за межами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Землі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(«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космічний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 </a:t>
            </a:r>
            <a:r>
              <a:rPr lang="ru-RU" sz="3200" b="0" i="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простір</a:t>
            </a:r>
            <a:r>
              <a:rPr lang="ru-RU" sz="32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Google Sans"/>
              </a:rPr>
              <a:t>»).</a:t>
            </a:r>
            <a:endParaRPr lang="ru-RU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67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1301006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Наша сонячна систем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04664"/>
            <a:ext cx="10197898" cy="6219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0" y="1700808"/>
            <a:ext cx="946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990099"/>
                </a:solidFill>
              </a:rPr>
              <a:t>Наша сонячна система </a:t>
            </a:r>
            <a:r>
              <a:rPr lang="uk-UA" dirty="0" err="1" smtClean="0">
                <a:solidFill>
                  <a:srgbClr val="990099"/>
                </a:solidFill>
              </a:rPr>
              <a:t>складаеться</a:t>
            </a:r>
            <a:r>
              <a:rPr lang="uk-UA" dirty="0" smtClean="0">
                <a:solidFill>
                  <a:srgbClr val="990099"/>
                </a:solidFill>
              </a:rPr>
              <a:t> з </a:t>
            </a:r>
            <a:r>
              <a:rPr lang="uk-UA" dirty="0" err="1" smtClean="0">
                <a:solidFill>
                  <a:srgbClr val="990099"/>
                </a:solidFill>
              </a:rPr>
              <a:t>сонца</a:t>
            </a:r>
            <a:r>
              <a:rPr lang="uk-UA" dirty="0" smtClean="0">
                <a:solidFill>
                  <a:srgbClr val="990099"/>
                </a:solidFill>
              </a:rPr>
              <a:t> і восьми планет, що обертаються. Є </a:t>
            </a:r>
            <a:r>
              <a:rPr lang="uk-UA" dirty="0" err="1" smtClean="0">
                <a:solidFill>
                  <a:srgbClr val="990099"/>
                </a:solidFill>
              </a:rPr>
              <a:t>планети:Меркурій</a:t>
            </a:r>
            <a:r>
              <a:rPr lang="uk-UA" dirty="0" smtClean="0">
                <a:solidFill>
                  <a:srgbClr val="990099"/>
                </a:solidFill>
              </a:rPr>
              <a:t>, </a:t>
            </a:r>
            <a:r>
              <a:rPr lang="uk-UA" dirty="0" err="1" smtClean="0">
                <a:solidFill>
                  <a:srgbClr val="990099"/>
                </a:solidFill>
              </a:rPr>
              <a:t>Венеа</a:t>
            </a:r>
            <a:r>
              <a:rPr lang="uk-UA" dirty="0" smtClean="0">
                <a:solidFill>
                  <a:srgbClr val="990099"/>
                </a:solidFill>
              </a:rPr>
              <a:t>, </a:t>
            </a:r>
            <a:r>
              <a:rPr lang="uk-UA" dirty="0" err="1" smtClean="0">
                <a:solidFill>
                  <a:srgbClr val="990099"/>
                </a:solidFill>
              </a:rPr>
              <a:t>Зем</a:t>
            </a:r>
            <a:r>
              <a:rPr lang="uk-UA" dirty="0" smtClean="0">
                <a:solidFill>
                  <a:srgbClr val="990099"/>
                </a:solidFill>
              </a:rPr>
              <a:t>. Марс,  Юпітер,  Сатурн,  Уран,  Нептун.</a:t>
            </a:r>
            <a:endParaRPr lang="ru-RU" dirty="0"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16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8604492" cy="572813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024744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Марс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3356992"/>
            <a:ext cx="8064896" cy="1817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оверхня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 </a:t>
            </a:r>
            <a:r>
              <a:rPr lang="ru-RU" b="1" i="0" dirty="0" smtClean="0">
                <a:solidFill>
                  <a:srgbClr val="FA16DF"/>
                </a:solidFill>
                <a:effectLst/>
                <a:latin typeface="Google Sans"/>
              </a:rPr>
              <a:t>Марса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 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червоного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кольору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тому,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що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в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ґрунті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дуже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багато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заліза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, яке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має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іржаве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забарвлення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Сонячна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доба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на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Марсі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триває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на 40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хв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більше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,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ніж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на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планеті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Земля.</a:t>
            </a:r>
          </a:p>
          <a:p>
            <a:pPr>
              <a:buFont typeface="Arial"/>
              <a:buChar char="•"/>
            </a:pP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Вага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людини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на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Марсі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становила б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приблизно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2/5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її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ваги на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нашій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планеті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Діаметр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</a:t>
            </a:r>
            <a:r>
              <a:rPr lang="ru-RU" b="0" i="0" dirty="0" err="1" smtClean="0">
                <a:solidFill>
                  <a:srgbClr val="FA16DF"/>
                </a:solidFill>
                <a:effectLst/>
                <a:latin typeface="Google Sans"/>
              </a:rPr>
              <a:t>планети</a:t>
            </a:r>
            <a:r>
              <a:rPr lang="ru-RU" b="0" i="0" dirty="0" smtClean="0">
                <a:solidFill>
                  <a:srgbClr val="FA16DF"/>
                </a:solidFill>
                <a:effectLst/>
                <a:latin typeface="Google Sans"/>
              </a:rPr>
              <a:t> 6 792 км.</a:t>
            </a:r>
            <a:endParaRPr lang="ru-RU" b="0" i="0" dirty="0">
              <a:solidFill>
                <a:srgbClr val="FA16DF"/>
              </a:solidFill>
              <a:effectLst/>
              <a:latin typeface="Google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046" y="335699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FA16DF"/>
                </a:solidFill>
              </a:rPr>
              <a:t>п</a:t>
            </a:r>
            <a:endParaRPr lang="ru-RU" dirty="0">
              <a:solidFill>
                <a:srgbClr val="FA16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771800" y="476672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rgbClr val="FFFF00"/>
                </a:solidFill>
              </a:rPr>
              <a:t>Чорна діра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484784"/>
            <a:ext cx="80648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2">
                    <a:lumMod val="75000"/>
                  </a:schemeClr>
                </a:solidFill>
              </a:rPr>
              <a:t>Ч</a:t>
            </a:r>
            <a:r>
              <a:rPr lang="vi-VN" sz="2800" dirty="0" smtClean="0">
                <a:solidFill>
                  <a:schemeClr val="bg2">
                    <a:lumMod val="75000"/>
                  </a:schemeClr>
                </a:solidFill>
              </a:rPr>
              <a:t>о́рна діра́ — космічний об'єкт, який створює настільки велику силу тяжіння, що ніщо, навіть світло, не може його покинути[2].</a:t>
            </a:r>
          </a:p>
          <a:p>
            <a:endParaRPr lang="vi-VN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vi-VN" sz="2800" dirty="0" smtClean="0">
                <a:solidFill>
                  <a:schemeClr val="bg2">
                    <a:lumMod val="75000"/>
                  </a:schemeClr>
                </a:solidFill>
              </a:rPr>
              <a:t>Термін «чорна діра» запровадив Джон Арчибальд Вілер наприкінці 1967 року. Він вперше вжив його в публічній лекції «Наш Всесвіт: відоме й невідоме» (англ. 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Our Universe: the Known and Unknown) 29 </a:t>
            </a:r>
            <a:r>
              <a:rPr lang="vi-VN" sz="2800" dirty="0" smtClean="0">
                <a:solidFill>
                  <a:schemeClr val="bg2">
                    <a:lumMod val="75000"/>
                  </a:schemeClr>
                </a:solidFill>
              </a:rPr>
              <a:t>грудня 1967 року.</a:t>
            </a: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130</TotalTime>
  <Words>122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Остин</vt:lpstr>
      <vt:lpstr>Захопливий світ космосу</vt:lpstr>
      <vt:lpstr>Презентация PowerPoint</vt:lpstr>
      <vt:lpstr>Наша сонячна систем</vt:lpstr>
      <vt:lpstr>Марс.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Захопливий світ космосу</dc:title>
  <dc:creator>Yulia</dc:creator>
  <cp:lastModifiedBy>Yulia</cp:lastModifiedBy>
  <cp:revision>9</cp:revision>
  <dcterms:created xsi:type="dcterms:W3CDTF">2024-12-10T20:35:22Z</dcterms:created>
  <dcterms:modified xsi:type="dcterms:W3CDTF">2024-12-10T22:45:33Z</dcterms:modified>
</cp:coreProperties>
</file>