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4" roundtripDataSignature="AMtx7mjrkmPZScbVSBkGcxSWaAxO0Gtf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 p14:dur="1500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 p14:dur="1500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 p14:dur="1500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 p14:dur="1500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 p14:dur="1500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1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 p14:dur="1500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1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 p14:dur="1500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 p14:dur="1500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 p14:dur="1500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 p14:dur="1500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 p14:dur="1500">
    <p:split orient="vert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p14:dur="1500">
    <p:split orient="vert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6.jpg"/><Relationship Id="rId5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6.jpg"/><Relationship Id="rId5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6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6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685800" y="685800"/>
            <a:ext cx="8001000" cy="17526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noFill/>
                <a:latin typeface="Calibri"/>
              </a:rPr>
              <a:t>7 ЦІКАВих ФАКТІВ ПРО КОСМОС</a:t>
            </a:r>
            <a:br>
              <a:rPr b="1" i="0">
                <a:ln>
                  <a:noFill/>
                </a:ln>
                <a:noFill/>
                <a:latin typeface="Calibri"/>
              </a:rPr>
            </a:br>
            <a:r>
              <a:rPr b="1" i="0">
                <a:ln>
                  <a:noFill/>
                </a:ln>
                <a:noFill/>
                <a:latin typeface="Calibri"/>
              </a:rPr>
              <a:t>від Місцячного хлопчика Ая</a:t>
            </a:r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912150" y="52745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ru-RU" sz="5000">
                <a:solidFill>
                  <a:srgbClr val="FF0000"/>
                </a:solidFill>
              </a:rPr>
              <a:t>7 фактів про космос</a:t>
            </a:r>
            <a:endParaRPr b="1" sz="5000">
              <a:solidFill>
                <a:srgbClr val="FF0000"/>
              </a:solidFill>
            </a:endParaRPr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b="0" l="19500" r="11772" t="0"/>
          <a:stretch/>
        </p:blipFill>
        <p:spPr>
          <a:xfrm>
            <a:off x="-46864" y="1895302"/>
            <a:ext cx="4899451" cy="5292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1500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19500" r="11772" t="0"/>
          <a:stretch/>
        </p:blipFill>
        <p:spPr>
          <a:xfrm>
            <a:off x="0" y="1442978"/>
            <a:ext cx="5181600" cy="5597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0" y="381000"/>
            <a:ext cx="4425398" cy="29718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/>
          <p:nvPr/>
        </p:nvSpPr>
        <p:spPr>
          <a:xfrm>
            <a:off x="4876800" y="3810000"/>
            <a:ext cx="40386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Місяць.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Якби не було Місяця люди б не ходили по планеті Земля, а літали б…</a:t>
            </a:r>
            <a:endParaRPr b="1" i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 p14:dur="1500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19500" r="11772" t="0"/>
          <a:stretch/>
        </p:blipFill>
        <p:spPr>
          <a:xfrm>
            <a:off x="0" y="1442978"/>
            <a:ext cx="5181600" cy="5597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0" y="381000"/>
            <a:ext cx="4425398" cy="297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"/>
          <p:cNvSpPr txBox="1"/>
          <p:nvPr/>
        </p:nvSpPr>
        <p:spPr>
          <a:xfrm>
            <a:off x="4876800" y="3810000"/>
            <a:ext cx="40386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Сергій Корольов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Перша людина, яка збудувала ракету, що полетіла в космос був українець.</a:t>
            </a:r>
            <a:endParaRPr b="1" i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57518" y="383771"/>
            <a:ext cx="4477880" cy="296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1500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19500" r="11772" t="0"/>
          <a:stretch/>
        </p:blipFill>
        <p:spPr>
          <a:xfrm>
            <a:off x="0" y="1442978"/>
            <a:ext cx="5181600" cy="5597586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4"/>
          <p:cNvSpPr txBox="1"/>
          <p:nvPr/>
        </p:nvSpPr>
        <p:spPr>
          <a:xfrm>
            <a:off x="4876800" y="3810000"/>
            <a:ext cx="4038600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Лайка.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Перша тварина, яка вирушила у космос була собака Лайка.</a:t>
            </a:r>
            <a:endParaRPr b="1" i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28010" y="380999"/>
            <a:ext cx="3944389" cy="29661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1500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19500" r="11772" t="0"/>
          <a:stretch/>
        </p:blipFill>
        <p:spPr>
          <a:xfrm>
            <a:off x="0" y="1442978"/>
            <a:ext cx="5181600" cy="5597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2400" y="381000"/>
            <a:ext cx="4425398" cy="297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/>
          <p:cNvSpPr txBox="1"/>
          <p:nvPr/>
        </p:nvSpPr>
        <p:spPr>
          <a:xfrm>
            <a:off x="4876800" y="3810000"/>
            <a:ext cx="403860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1" i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Космос повністю безшумний.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Хоча в космосі постійно відбуваються вибухи та їх почути неможливо.</a:t>
            </a:r>
            <a:endParaRPr i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Google Shape;11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62400" y="381000"/>
            <a:ext cx="4436482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1500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19500" r="11772" t="0"/>
          <a:stretch/>
        </p:blipFill>
        <p:spPr>
          <a:xfrm>
            <a:off x="0" y="1442978"/>
            <a:ext cx="5181600" cy="5597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2400" y="381000"/>
            <a:ext cx="4425398" cy="297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6"/>
          <p:cNvSpPr txBox="1"/>
          <p:nvPr/>
        </p:nvSpPr>
        <p:spPr>
          <a:xfrm>
            <a:off x="4876800" y="3810000"/>
            <a:ext cx="40386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Зірки і зірочки.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Зірок у космосі насправді абсолютно незліченно.</a:t>
            </a:r>
            <a:br>
              <a:rPr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62400" y="381000"/>
            <a:ext cx="4436482" cy="29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962400" y="385156"/>
            <a:ext cx="4425398" cy="2967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1500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19500" r="11772" t="0"/>
          <a:stretch/>
        </p:blipFill>
        <p:spPr>
          <a:xfrm>
            <a:off x="0" y="1442978"/>
            <a:ext cx="5181600" cy="5597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2400" y="381000"/>
            <a:ext cx="4425398" cy="297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7"/>
          <p:cNvSpPr txBox="1"/>
          <p:nvPr/>
        </p:nvSpPr>
        <p:spPr>
          <a:xfrm>
            <a:off x="4876800" y="3810000"/>
            <a:ext cx="403860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1" i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Венера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Венера — найгарячіша планета Сонячної системи.</a:t>
            </a:r>
            <a:r>
              <a:rPr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Один день на Венері довший, ніж один рік на Землі.</a:t>
            </a:r>
            <a:endParaRPr b="1" i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62400" y="381000"/>
            <a:ext cx="4436482" cy="29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962400" y="381000"/>
            <a:ext cx="4425398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1500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19500" r="11772" t="0"/>
          <a:stretch/>
        </p:blipFill>
        <p:spPr>
          <a:xfrm>
            <a:off x="-228600" y="1447800"/>
            <a:ext cx="5181600" cy="559758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8"/>
          <p:cNvSpPr txBox="1"/>
          <p:nvPr/>
        </p:nvSpPr>
        <p:spPr>
          <a:xfrm>
            <a:off x="4267200" y="3886200"/>
            <a:ext cx="4876800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Космічна адреса планети Земля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Галактична Нитка Персея-Пегаса, </a:t>
            </a:r>
            <a:endParaRPr b="1" i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комплекс надскупчень Риб-Кита, Місцева група галактик, галактика Чумацький шлях, рукав Оріона, </a:t>
            </a:r>
            <a:endParaRPr b="1" i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Сонячна система, </a:t>
            </a:r>
            <a:endParaRPr b="1" i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Земля. </a:t>
            </a:r>
            <a:endParaRPr b="1" i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2400" y="381000"/>
            <a:ext cx="3962400" cy="2990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1500">
    <p:split orient="vert"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LENOVO</dc:creator>
</cp:coreProperties>
</file>