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7" r:id="rId9"/>
    <p:sldId id="268" r:id="rId10"/>
    <p:sldId id="269" r:id="rId11"/>
    <p:sldId id="270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8" d="100"/>
          <a:sy n="88" d="100"/>
        </p:scale>
        <p:origin x="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418B0C-A963-4BBF-B006-33986A1ACA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3E6144-52AA-48EC-9004-904B37848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3571E-FAAD-4B92-833C-0B9B8351A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8264FE-B06A-416B-A13F-C9D765F08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B5CA71-6E52-4D94-896A-8BF8BCBFF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24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11362-7807-4E87-B0AF-E603FB05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6D1C55-3824-483C-B038-519597508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A78FDE-74E5-4CA6-9CE9-15E1D2AFC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F157A9-CA66-4913-85B9-28F564C86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84B780-6D52-4CCC-86AC-5054C6FB0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9E4CC6E-1A9F-431F-AD21-1BDCA0A754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6D552F-1201-4271-BA5F-5203198A2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525C10-327B-4F88-889B-480E73883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4F7092-BAF0-4AB9-A3EB-924CCD502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B01630-971F-4FB2-A2E7-CCEDDBC3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0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055F9-13AF-4A67-8310-31BD08E38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90D33F-4CF9-4537-B569-8E5BD36BA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765C30-190B-458C-B0DB-CBA24584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BDF465-12A6-494C-8F73-6A70533F7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3F2485-5B5B-482B-9F53-6D28C08E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98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815BF-0202-444D-B6B2-0720B6A07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B031DC-D852-4BE0-A342-AC8096A53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5D9E76-BD70-4632-90A3-FF99C430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5F9044-D3B0-4F5F-BD67-7C2EB1A7A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8CC757-9C5B-47E5-A3CC-DCEDF50A1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096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E6E619-2BBE-4D3B-ACDA-05F8272F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831453-3C1A-4A09-AF30-4762896784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E6B2AB-AB1C-49FE-B7C1-1C7D54781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1555DA-677E-42D1-9D9D-6A90E2C9B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B03481-7270-4F82-AA82-4CFDD79AB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21E8A2-C767-4C75-9655-E2421A0EB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78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5B372-278C-47D5-BA99-2CED907E0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9C7A6F-B902-4A78-8C56-1FF5829E6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228D29-60BE-471A-8C56-053EADA926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F589BD2-819E-4E75-BD81-4EB2A73E70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F3B5C5-2FA6-4FD5-9671-6866A61146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5D9DFDE-D54F-4930-A99B-9DC67A892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5FC745-1331-41B2-86E5-D72976233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4FFD89E-6922-4677-B6D3-99513595D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587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5C616-0F5B-4870-8165-E0CC2052D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6EFAF9-94C5-4EE7-AE3D-6090BC906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CDE44E-BF4B-4A47-8CEA-4DC37782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F460FA-B17D-403D-8D4C-4D6CFDD0A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6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739718A-E5BB-46AD-ACA0-9382AD2B2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C85E05-ADB0-4D3D-841B-C9A4D154D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BBA006-B8C3-4781-A21A-391795A04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237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48DD0-DA4E-47AC-BE02-CAA2A98C1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76FA8-05A6-4E9A-84F3-55A8D2F9C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F7DFC8-3AC4-4B53-87CD-A5D1249AF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F7AE0D-D1E2-4E76-AFE5-4B3D0C809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8D3E14-096B-4C6A-9F00-AD4EBFBE7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A5146D-1F5B-47CB-A79D-06EB7173E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37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6FC84-2A89-4116-9C90-319340C2D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89E16BE-EC12-46A3-916A-27A1BB38E1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CF9370-BE6E-4B81-8228-D8E4466FF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8C7EC7-5C54-4D0D-BFBF-6AC4DF2DC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737398-1C5A-4079-9793-CD2DA4EE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79DD16-2935-48EA-8C70-377B66FDC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70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29341-67A1-469C-A465-7B9A312B9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EED4E5-B97B-4E43-9573-C5DF7C2E7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38BB9E-193A-4D01-9370-7E9E4457F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4F35B-603D-495F-A9AD-97DD9AA404E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E365F2-F168-4E80-8AEA-BA62624D9F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DBA5D-4D48-4E75-8657-00446A408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1426E-711D-41B8-BEAE-9F45F6176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05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78"/>
            <a:ext cx="12192000" cy="83079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1AF539-9134-423B-8984-9B45E67D703A}"/>
              </a:ext>
            </a:extLst>
          </p:cNvPr>
          <p:cNvSpPr txBox="1"/>
          <p:nvPr/>
        </p:nvSpPr>
        <p:spPr>
          <a:xfrm>
            <a:off x="1969324" y="1319228"/>
            <a:ext cx="82533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можу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дов</a:t>
            </a:r>
            <a:r>
              <a:rPr lang="uk-UA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кілля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53943" y="4345577"/>
            <a:ext cx="4685211" cy="17591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чениця 7-А класу</a:t>
            </a:r>
          </a:p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Ліцею  № 2 Таврійської міської ради</a:t>
            </a:r>
          </a:p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Єфремова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Аріна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62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AFF464-8D14-40FB-8F7D-310E31F02D79}"/>
              </a:ext>
            </a:extLst>
          </p:cNvPr>
          <p:cNvSpPr/>
          <p:nvPr/>
        </p:nvSpPr>
        <p:spPr>
          <a:xfrm>
            <a:off x="6450988" y="3752687"/>
            <a:ext cx="5242259" cy="192225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6. </a:t>
            </a:r>
            <a:r>
              <a:rPr lang="en-US" sz="4800" b="1" kern="1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Купу</a:t>
            </a:r>
            <a:r>
              <a:rPr lang="uk-UA" sz="4800" b="1" kern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вати</a:t>
            </a:r>
            <a:r>
              <a:rPr lang="en-US" sz="4800" b="1" kern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менше</a:t>
            </a:r>
            <a:r>
              <a:rPr lang="en-US" sz="4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</a:t>
            </a:r>
            <a:r>
              <a:rPr lang="en-US" sz="4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</a:t>
            </a:r>
            <a:r>
              <a:rPr lang="en-US" sz="4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викида</a:t>
            </a:r>
            <a:r>
              <a:rPr lang="uk-UA" sz="4800" b="1" kern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</a:t>
            </a:r>
            <a:endParaRPr lang="en-US" sz="4800" b="1" kern="1200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человек, рынок, полка, сцена&#10;&#10;Автоматически созданное описание">
            <a:extLst>
              <a:ext uri="{FF2B5EF4-FFF2-40B4-BE49-F238E27FC236}">
                <a16:creationId xmlns:a16="http://schemas.microsoft.com/office/drawing/2014/main" id="{6D3F3D8C-8402-4099-B27B-99B32C29F9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6" r="-3" b="4582"/>
          <a:stretch/>
        </p:blipFill>
        <p:spPr>
          <a:xfrm>
            <a:off x="190456" y="165463"/>
            <a:ext cx="6668020" cy="6435634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845070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9E007C-AF7F-4DE7-A591-520281CD152D}"/>
              </a:ext>
            </a:extLst>
          </p:cNvPr>
          <p:cNvSpPr/>
          <p:nvPr/>
        </p:nvSpPr>
        <p:spPr>
          <a:xfrm>
            <a:off x="1046117" y="1671175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7. </a:t>
            </a:r>
            <a:r>
              <a:rPr lang="en-US" sz="36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Сортувати</a:t>
            </a: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сміття</a:t>
            </a: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і </a:t>
            </a:r>
            <a:r>
              <a:rPr lang="en-US" sz="36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віддавати</a:t>
            </a: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</a:t>
            </a: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переробку</a:t>
            </a:r>
            <a:endParaRPr lang="en-US" sz="3600" b="1" kern="1200" dirty="0">
              <a:solidFill>
                <a:srgbClr val="FFFF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Изображение выглядит как холодильник&#10;&#10;Автоматически созданное описание">
            <a:extLst>
              <a:ext uri="{FF2B5EF4-FFF2-40B4-BE49-F238E27FC236}">
                <a16:creationId xmlns:a16="http://schemas.microsoft.com/office/drawing/2014/main" id="{E1A15EC5-38E6-484D-A066-CA6875CEF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6" y="1012211"/>
            <a:ext cx="6780700" cy="48312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2CB41E-4C35-4523-A2E8-192CA635A5FA}"/>
              </a:ext>
            </a:extLst>
          </p:cNvPr>
          <p:cNvSpPr txBox="1"/>
          <p:nvPr/>
        </p:nvSpPr>
        <p:spPr>
          <a:xfrm>
            <a:off x="6574221" y="3704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604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73E9FC8-2143-48A2-9DEE-AABBC7E30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997" y="1441102"/>
            <a:ext cx="7070231" cy="47049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3620004" y="2967335"/>
            <a:ext cx="49519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Дякую</a:t>
            </a:r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за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увагу</a:t>
            </a:r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!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5678" y="258886"/>
            <a:ext cx="90516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Живіть у злагоді </a:t>
            </a:r>
            <a:r>
              <a:rPr lang="uk-UA" sz="5400" b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з природою!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2970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56668-1AE6-412F-A25E-A70296A0C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Кожен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з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нас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може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долучитися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до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збереження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цієї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планети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і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це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не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так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важко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як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здається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на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перший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погляд</a:t>
            </a:r>
            <a:r>
              <a:rPr lang="en-US" sz="37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…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9319" y="550045"/>
            <a:ext cx="6274945" cy="57114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67871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F4CBB-B22E-4F98-B1D8-2FBFC4E81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81" y="1342587"/>
            <a:ext cx="526615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Відмовитись від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поліетиленових пакетів. 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еко-торби!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65157">
            <a:off x="2358727" y="2371818"/>
            <a:ext cx="9356847" cy="34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14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C2AB63-DFFB-4ABF-8E7A-4A09A0BD8681}"/>
              </a:ext>
            </a:extLst>
          </p:cNvPr>
          <p:cNvSpPr txBox="1"/>
          <p:nvPr/>
        </p:nvSpPr>
        <p:spPr>
          <a:xfrm>
            <a:off x="-1" y="578487"/>
            <a:ext cx="3879232" cy="22481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441325" indent="-441325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</a:t>
            </a:r>
            <a:r>
              <a:rPr lang="uk-UA" sz="22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Відмовитись</a:t>
            </a:r>
            <a:r>
              <a:rPr lang="en-US" sz="22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2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від одноразових пляшок та посуду. </a:t>
            </a:r>
            <a:br>
              <a:rPr lang="uk-UA" sz="22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uk-UA" sz="22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56066">
            <a:off x="5473369" y="860118"/>
            <a:ext cx="4570073" cy="5256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78115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8A1C2C-E69F-40D2-A0A8-BC3CFB044BBC}"/>
              </a:ext>
            </a:extLst>
          </p:cNvPr>
          <p:cNvSpPr txBox="1"/>
          <p:nvPr/>
        </p:nvSpPr>
        <p:spPr>
          <a:xfrm>
            <a:off x="4848304" y="4359439"/>
            <a:ext cx="7340648" cy="2498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Лише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9 </a:t>
            </a: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відсотків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усіх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пластикових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відходів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uk-UA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uk-UA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які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були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коли-небудь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вироблені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uk-UA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uk-UA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були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перероблені</a:t>
            </a:r>
            <a:r>
              <a:rPr lang="en-US" sz="28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 descr="Изображение выглядит как внешний, одежда, большой, цветной&#10;&#10;Автоматически созданное описание">
            <a:extLst>
              <a:ext uri="{FF2B5EF4-FFF2-40B4-BE49-F238E27FC236}">
                <a16:creationId xmlns:a16="http://schemas.microsoft.com/office/drawing/2014/main" id="{B4EAFD03-C814-4FB6-832B-DBD6ADE43E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4" r="3313" b="-3"/>
          <a:stretch/>
        </p:blipFill>
        <p:spPr>
          <a:xfrm rot="21011184">
            <a:off x="740249" y="450798"/>
            <a:ext cx="3901420" cy="35080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 descr="Изображение выглядит как человек, внешний, трава, скала&#10;&#10;Автоматически созданное описание">
            <a:extLst>
              <a:ext uri="{FF2B5EF4-FFF2-40B4-BE49-F238E27FC236}">
                <a16:creationId xmlns:a16="http://schemas.microsoft.com/office/drawing/2014/main" id="{E868BBAB-3DF0-407F-8798-B06451E36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503"/>
          <a:stretch/>
        </p:blipFill>
        <p:spPr>
          <a:xfrm rot="868680">
            <a:off x="5857887" y="980750"/>
            <a:ext cx="5321481" cy="321449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Изображение выглядит как внешний, трава, скала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DB6E7822-3715-428B-A9D1-D078224ED4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98" r="2" b="2"/>
          <a:stretch/>
        </p:blipFill>
        <p:spPr>
          <a:xfrm>
            <a:off x="-78357" y="4265663"/>
            <a:ext cx="4848284" cy="23853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76254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E36645-C038-4A6F-87D4-7FD0071CFA57}"/>
              </a:ext>
            </a:extLst>
          </p:cNvPr>
          <p:cNvSpPr txBox="1"/>
          <p:nvPr/>
        </p:nvSpPr>
        <p:spPr>
          <a:xfrm>
            <a:off x="731520" y="233014"/>
            <a:ext cx="511193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енергоефективними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гріти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чайнику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вимикати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посудомийні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вимикати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електроприлади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користуюсь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EB89EF-FD11-41A9-96A7-B254C63C4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57110"/>
            <a:ext cx="5347063" cy="2933058"/>
          </a:xfrm>
          <a:prstGeom prst="rect">
            <a:avLst/>
          </a:prstGeom>
        </p:spPr>
      </p:pic>
      <p:pic>
        <p:nvPicPr>
          <p:cNvPr id="6" name="Рисунок 5" descr="Изображение выглядит как стол, внутренний, еда, обедает&#10;&#10;Автоматически созданное описание">
            <a:extLst>
              <a:ext uri="{FF2B5EF4-FFF2-40B4-BE49-F238E27FC236}">
                <a16:creationId xmlns:a16="http://schemas.microsoft.com/office/drawing/2014/main" id="{5DE8DE2F-62D1-4C0D-8192-818089BE0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31" y="470960"/>
            <a:ext cx="6313170" cy="370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38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985307-28D3-4D65-84D8-732B8528283B}"/>
              </a:ext>
            </a:extLst>
          </p:cNvPr>
          <p:cNvSpPr txBox="1"/>
          <p:nvPr/>
        </p:nvSpPr>
        <p:spPr>
          <a:xfrm rot="1189384">
            <a:off x="0" y="5370776"/>
            <a:ext cx="3962400" cy="3319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 </a:t>
            </a:r>
            <a:r>
              <a:rPr lang="en-US" sz="4400" b="1" kern="1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Обира</a:t>
            </a:r>
            <a:r>
              <a:rPr lang="uk-UA" sz="4400" b="1" kern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</a:t>
            </a:r>
            <a:r>
              <a:rPr lang="en-US" sz="4400" b="1" kern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найбільш</a:t>
            </a:r>
            <a:r>
              <a:rPr lang="en-US" sz="44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екологічній</a:t>
            </a:r>
            <a:r>
              <a:rPr lang="en-US" sz="44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транспорт</a:t>
            </a:r>
            <a:endParaRPr lang="en-US" sz="4400" b="1" kern="1200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Изображение выглядит как внешний, дорога, едет, велосипед&#10;&#10;Автоматически созданное описание">
            <a:extLst>
              <a:ext uri="{FF2B5EF4-FFF2-40B4-BE49-F238E27FC236}">
                <a16:creationId xmlns:a16="http://schemas.microsoft.com/office/drawing/2014/main" id="{6D830FC0-43DF-4707-92E9-24032DE7DF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21"/>
          <a:stretch/>
        </p:blipFill>
        <p:spPr>
          <a:xfrm>
            <a:off x="20" y="10"/>
            <a:ext cx="4059916" cy="4242806"/>
          </a:xfrm>
          <a:prstGeom prst="rect">
            <a:avLst/>
          </a:prstGeom>
        </p:spPr>
      </p:pic>
      <p:pic>
        <p:nvPicPr>
          <p:cNvPr id="6" name="Рисунок 5" descr="Изображение выглядит как здание, внешний, автомобиль, дорога&#10;&#10;Автоматически созданное описание">
            <a:extLst>
              <a:ext uri="{FF2B5EF4-FFF2-40B4-BE49-F238E27FC236}">
                <a16:creationId xmlns:a16="http://schemas.microsoft.com/office/drawing/2014/main" id="{DE7743EE-87D3-4CCA-AC0C-421458BD0F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9" r="13842" b="2"/>
          <a:stretch/>
        </p:blipFill>
        <p:spPr>
          <a:xfrm>
            <a:off x="4056695" y="2587344"/>
            <a:ext cx="4062918" cy="4242816"/>
          </a:xfrm>
          <a:prstGeom prst="rect">
            <a:avLst/>
          </a:prstGeom>
        </p:spPr>
      </p:pic>
      <p:pic>
        <p:nvPicPr>
          <p:cNvPr id="8" name="Рисунок 7" descr="Изображение выглядит как человек, внешний, дорога, едет&#10;&#10;Автоматически созданное описание">
            <a:extLst>
              <a:ext uri="{FF2B5EF4-FFF2-40B4-BE49-F238E27FC236}">
                <a16:creationId xmlns:a16="http://schemas.microsoft.com/office/drawing/2014/main" id="{CD50E651-3EA2-4DDD-9911-AB1E67114E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" r="14486" b="-3"/>
          <a:stretch/>
        </p:blipFill>
        <p:spPr>
          <a:xfrm>
            <a:off x="8132064" y="10"/>
            <a:ext cx="4059936" cy="424280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27B73E-D784-4780-AA33-DCDFE7DA16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919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5838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621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2180B4-805F-4E85-B3D1-407BAC3B220E}"/>
              </a:ext>
            </a:extLst>
          </p:cNvPr>
          <p:cNvSpPr/>
          <p:nvPr/>
        </p:nvSpPr>
        <p:spPr>
          <a:xfrm rot="20146210">
            <a:off x="557349" y="3910148"/>
            <a:ext cx="28878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Економити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воду</a:t>
            </a:r>
          </a:p>
        </p:txBody>
      </p:sp>
      <p:pic>
        <p:nvPicPr>
          <p:cNvPr id="5" name="Рисунок 4" descr="Изображение выглядит как человек, держит, фрукт, рука&#10;&#10;Автоматически созданное описание">
            <a:extLst>
              <a:ext uri="{FF2B5EF4-FFF2-40B4-BE49-F238E27FC236}">
                <a16:creationId xmlns:a16="http://schemas.microsoft.com/office/drawing/2014/main" id="{DFA3D84D-FBEA-49EC-8897-AF6A9939E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4784">
            <a:off x="4206240" y="566945"/>
            <a:ext cx="7506789" cy="562767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90715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59E371-FA1F-455B-AC11-AF29DCA05C2D}"/>
              </a:ext>
            </a:extLst>
          </p:cNvPr>
          <p:cNvSpPr txBox="1"/>
          <p:nvPr/>
        </p:nvSpPr>
        <p:spPr>
          <a:xfrm>
            <a:off x="1" y="1"/>
            <a:ext cx="6984123" cy="3011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Свіжа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чиста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вода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обмежений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ресурс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2.1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мільярди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людей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у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світі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мають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доступу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безпечної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питної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води</a:t>
            </a:r>
            <a:r>
              <a:rPr lang="uk-UA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br>
              <a:rPr lang="uk-UA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36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Тож</a:t>
            </a:r>
            <a:r>
              <a:rPr lang="en-US" sz="3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9749E3-E885-4CB6-B956-9C112E5450C5}"/>
              </a:ext>
            </a:extLst>
          </p:cNvPr>
          <p:cNvSpPr txBox="1"/>
          <p:nvPr/>
        </p:nvSpPr>
        <p:spPr>
          <a:xfrm>
            <a:off x="0" y="3011214"/>
            <a:ext cx="8087710" cy="38467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щільно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закривайте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Закривайте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чистите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зуби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миття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посуду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тримайте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відкритим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мийте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овочі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фрукти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проточною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водою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користуйтеся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миття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мискою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Віддавайте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душу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ванни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Застосовуйте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економні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насадки-розпилювачі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душу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 descr="Изображение выглядит как бутылка, черный, еда&#10;&#10;Автоматически созданное описание">
            <a:extLst>
              <a:ext uri="{FF2B5EF4-FFF2-40B4-BE49-F238E27FC236}">
                <a16:creationId xmlns:a16="http://schemas.microsoft.com/office/drawing/2014/main" id="{07BB20BE-9E01-446A-952C-96F1102ECF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522"/>
          <a:stretch/>
        </p:blipFill>
        <p:spPr>
          <a:xfrm>
            <a:off x="7689829" y="10"/>
            <a:ext cx="4502173" cy="3448209"/>
          </a:xfrm>
          <a:custGeom>
            <a:avLst/>
            <a:gdLst/>
            <a:ahLst/>
            <a:cxnLst/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B41F72-8F14-434E-BCCA-4DA00328DB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2" r="3" b="15599"/>
          <a:stretch/>
        </p:blipFill>
        <p:spPr>
          <a:xfrm>
            <a:off x="8768827" y="4082141"/>
            <a:ext cx="3423175" cy="2775859"/>
          </a:xfrm>
          <a:custGeom>
            <a:avLst/>
            <a:gdLst/>
            <a:ahLst/>
            <a:cxnLst/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5901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173</Words>
  <Application>Microsoft Office PowerPoint</Application>
  <PresentationFormat>Широкоэкранный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Кожен з нас може долучитися до збереження цієї планети і це не так важко, як здається на перший погляд…</vt:lpstr>
      <vt:lpstr>1. Відмовитись від поліетиленових пакетів.  Використовувати еко-торби!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ACER</cp:lastModifiedBy>
  <cp:revision>8</cp:revision>
  <dcterms:created xsi:type="dcterms:W3CDTF">2020-05-05T14:11:13Z</dcterms:created>
  <dcterms:modified xsi:type="dcterms:W3CDTF">2024-09-25T14:46:45Z</dcterms:modified>
</cp:coreProperties>
</file>