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5" r:id="rId4"/>
    <p:sldId id="259" r:id="rId5"/>
    <p:sldId id="288" r:id="rId6"/>
    <p:sldId id="289" r:id="rId7"/>
    <p:sldId id="291" r:id="rId8"/>
    <p:sldId id="266" r:id="rId9"/>
    <p:sldId id="269" r:id="rId10"/>
    <p:sldId id="271" r:id="rId11"/>
    <p:sldId id="272" r:id="rId12"/>
    <p:sldId id="278" r:id="rId13"/>
    <p:sldId id="279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6" autoAdjust="0"/>
  </p:normalViewPr>
  <p:slideViewPr>
    <p:cSldViewPr>
      <p:cViewPr varScale="1">
        <p:scale>
          <a:sx n="65" d="100"/>
          <a:sy n="65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55E92BF-6770-4E4E-B7CF-A4450CE74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66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6C242E0-A136-4788-B2EB-8A0F079FA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859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2317C-E090-40EA-A630-C63F596D9792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0231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F00C4-B4CD-415E-896E-74470F99F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8A1B7-BDCA-4453-848F-A48FFC035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A1E6-3AB9-4B51-BD43-14C8148EA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00150-D0D5-4C58-A87E-C5F52789E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A834386-DE07-4192-AD76-91CB99CAE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2CDBB-5C59-4E29-9FCD-8991281E7B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76C8E-0FE7-4FAD-AD0A-2FF33EF92C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5BD58-8C3B-412C-A0C6-CF38F6E9DD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02085-D60B-4885-A13B-5E7C9BE05F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EDD18-1C63-4C73-AE1A-ADB8C4BE3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D4073-16A0-4FF5-846D-D0499248BB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9DC01B3-E80C-40E3-9E66-B70103A89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68760"/>
            <a:ext cx="8712968" cy="23316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Нейропсихологическое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сопровождение дошкольников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 с ОВЗ</a:t>
            </a:r>
            <a:endParaRPr lang="ru-RU" sz="4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936" y="5517232"/>
            <a:ext cx="4896544" cy="9435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Подготовила: </a:t>
            </a:r>
          </a:p>
          <a:p>
            <a:pPr eaLnBrk="1" hangingPunct="1"/>
            <a:r>
              <a:rPr lang="ru-RU" sz="2400" smtClean="0">
                <a:solidFill>
                  <a:schemeClr val="accent5">
                    <a:lumMod val="50000"/>
                  </a:schemeClr>
                </a:solidFill>
              </a:rPr>
              <a:t>Учитель-логопед Разумова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К.В.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313" y="-214313"/>
            <a:ext cx="62150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      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755650" y="642938"/>
            <a:ext cx="7632700" cy="5483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Зеркальное рисование.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Положите на стол чистый лист бумаги. Возьмите в обе руки по карандашу или фломастеру. Начните рисовать одновременно обеими руками зеркально – симметричные рисунки, буквы. При выполнении этого упражнения почувствуете, как расслабляются глаза и руки. Когда деятельность обоих полушарий синхронизируется, заметно увеличится эффективность работы всего мозга.</a:t>
            </a:r>
          </a:p>
          <a:p>
            <a:pPr algn="ctr" eaLnBrk="1" hangingPunct="1">
              <a:buFontTx/>
              <a:buNone/>
            </a:pPr>
            <a:r>
              <a:rPr lang="ru-RU" sz="2000" dirty="0" smtClean="0"/>
              <a:t> </a:t>
            </a:r>
          </a:p>
          <a:p>
            <a:pPr algn="ctr" eaLnBrk="1" hangingPunct="1">
              <a:buFontTx/>
              <a:buNone/>
            </a:pPr>
            <a:endParaRPr lang="ru-RU" sz="2000" dirty="0" smtClean="0"/>
          </a:p>
          <a:p>
            <a:pPr algn="ctr" eaLnBrk="1" hangingPunct="1">
              <a:buFontTx/>
              <a:buNone/>
            </a:pPr>
            <a:r>
              <a:rPr lang="ru-RU" sz="2000" dirty="0" smtClean="0"/>
              <a:t> </a:t>
            </a:r>
          </a:p>
        </p:txBody>
      </p:sp>
      <p:pic>
        <p:nvPicPr>
          <p:cNvPr id="13316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5938" y="3429000"/>
            <a:ext cx="54578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" y="4786313"/>
            <a:ext cx="2514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25" y="4857750"/>
            <a:ext cx="26384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88" y="5000625"/>
            <a:ext cx="2428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Содержимое 4" descr="межп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57250" y="642938"/>
            <a:ext cx="3524250" cy="5483225"/>
          </a:xfrm>
        </p:spPr>
      </p:pic>
      <p:pic>
        <p:nvPicPr>
          <p:cNvPr id="16388" name="Рисунок 5" descr="межп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642938"/>
            <a:ext cx="34766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285875" y="714375"/>
            <a:ext cx="7275513" cy="54117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Упражнения для снятия эмоционального напряжения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Сжимают пальцы в кулак с загнутым внутрь большим пальцем. Делая выдох спокойно, не торопясь, сжимают кулак с усилием. Затем, ослабляя сжатие кулака, делают вдох. Повторять следует 5 раз. Выполнение упражнения с закрытыми глазами удваивает эффект. Упражнение также помогает в точном запоминании важной и сложной информации.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Делают двумя грецкими орехами круговые движения в каждой ладони. Упражнение так же развивает тонкую моторику рук.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Слегка массируют кончик мизинца.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Помещают орех на кисть руки со стороны мизинца (на ладони) и ладонью другой руки слегка нажимают и делают орехом круговые движения (3 мин).</a:t>
            </a: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714375"/>
            <a:ext cx="7632700" cy="54117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Упражнение для развития памяти 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Одновременно двумя руками «промахать» в воздухе в зеркальном отражении (записывать на листе бумаги) информацию, которую необходимо запомнить (буквы, таблица умножения, 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формулы, иностранные слова и т.д.).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внимания </a:t>
            </a:r>
            <a:endParaRPr lang="ru-RU" sz="2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   Раскрывают пальцы левой руки, слегка нажимают т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очку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  концентрации внимания, расположенную в середине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  ладони, большим пальцем правой руки.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  Повторяют это 5 раз.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 При нажатии делают выдох, а при ослаблении усилия —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 вдох.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 Упражнение делают спокойно, не торопясь. Потом делают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 то же самое для правой руки.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5202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344" y="3501008"/>
            <a:ext cx="36369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755650" y="785813"/>
            <a:ext cx="7632700" cy="53403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последнее время отмечается увеличение количества детей с различными нарушениями в развитии, с затруднениями в обучении, трудностями в адаптации. Для преодоления имеющихся у них нарушений,  укрепления психического здоровья необходимо тесное взаимодействие всех участников педагогического процесса.  </a:t>
            </a:r>
          </a:p>
        </p:txBody>
      </p:sp>
      <p:pic>
        <p:nvPicPr>
          <p:cNvPr id="3" name="Picture 8" descr="C:\Users\1\Desktop\36a48b21f0d8d21947129d0743415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6802">
            <a:off x="328975" y="4528754"/>
            <a:ext cx="2151063" cy="225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55650" y="714375"/>
            <a:ext cx="7632700" cy="5411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При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несформированности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межполушарного взаимодействия не происходит полноценного обмена информацией между правым и левым полушариями, каждое их которых постигает внешний мир по-своему. 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Такое разделение функций обеспечивает взаимную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дополняемость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работы полушарий. 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Для совместной работы обоих полушарий требуется их функциональная связь. </a:t>
            </a:r>
          </a:p>
        </p:txBody>
      </p:sp>
      <p:pic>
        <p:nvPicPr>
          <p:cNvPr id="3" name="Picture 8" descr="C:\Users\1\Desktop\_MG_5557 ok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0731">
            <a:off x="182506" y="4942953"/>
            <a:ext cx="20970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755650" y="1000125"/>
            <a:ext cx="7632700" cy="5126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Самый благоприятный период для интеллектуального развития – это возраст до 10 лет, когда кора больших полушарий еще окончательно не сформирована.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Развитие межполушарного взаимодействия является основой интеллектуального развития ребенка. 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3" name="Picture 6" descr="C:\Users\1\Desktop\92818790_3646178_imagede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5585"/>
            <a:ext cx="3456384" cy="2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75656" y="3143672"/>
            <a:ext cx="6768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331640" y="313682"/>
            <a:ext cx="63367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Развитие межполушарной специализации.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Синхронизация работы полушарий.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Развитие общей и мелкой моторики.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Развитие памяти, внимания, воображения, мышления.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Развитие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Формирование произвольности.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Снятие эмоциональной напряженности.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Создание положительного эмоционального настроя.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Профилактика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дислексии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дисграфии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71600" y="2689513"/>
            <a:ext cx="7056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384916"/>
            <a:ext cx="5040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000" b="1" i="1" dirty="0" smtClean="0">
                <a:solidFill>
                  <a:schemeClr val="bg1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словия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Кинезиологическая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гимнастика проводятся утром, длительностью 5-15 мин.;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Упражнения выполняются в доброжелательной обстановке;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Кинезиологическая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гимнастика проводится систематично, без пропусков;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От детей требуется точное выполнение движений и приемов;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Упражнения проводятся по специальным комплексам, длительностью 2 недели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5" descr="C:\Users\1\Desktop\he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052513"/>
            <a:ext cx="2663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03648" y="542143"/>
            <a:ext cx="68407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Методы и приемы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Растяжки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нормализуют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гипертонус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гипотонус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мышц опорно-двигательного аппарата.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улучшают ритмику организма, развивают самоконтроль и произвольность.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Глазодвигательные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упражнения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позволяют расширить поле зрения, улучшить восприятие, развивают межполушарное взаимодействие и повышают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энергетизацию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организма.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Телесные движения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развивают межполушарное взаимодействие, снимаются непроизвольные, непреднамеренные движения и мышечные зажимы.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Упражнение для развития мелкой моторики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стимулируют речевые зоны головного мозга.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Массаж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воздействует на биологически активные точки.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Упражнения на релаксацию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– способствуют расслаблению, снятию напряжения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55650" y="714375"/>
            <a:ext cx="7632700" cy="5411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Способов тренировки мозга существует великое множество.  Вот лишь некоторые из тех, которые можно использовать в работе с детьми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algn="ctr" eaLnBrk="1" hangingPunct="1">
              <a:buFontTx/>
              <a:buNone/>
            </a:pPr>
            <a:endParaRPr lang="ru-RU" sz="2400" u="sng" dirty="0" smtClean="0"/>
          </a:p>
          <a:p>
            <a:pPr algn="ctr" eaLnBrk="1" hangingPunct="1">
              <a:buFontTx/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Колечко.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bg1"/>
                </a:solidFill>
              </a:rPr>
              <a:t>Поочередно и как можно быстрее перебирайте пальцы рук, соединяя в кольцо с большим пальцем последовательно указательный, средний и т.д. Проба выполняется в прямом и в обратном (от мизинца к указательному пальцу) порядке. Вначале упражнение выполняется каждой рукой отдельно, затем сразу двумя руками.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0244" name="Рисунок 4" descr="межп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55650" y="642938"/>
            <a:ext cx="7632700" cy="5483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Кулак-ребро-ладонь.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bg1"/>
                </a:solidFill>
              </a:rPr>
              <a:t>Ребёнку показывают три положения руки на плоскости стола, последовательно сменяющих друг друга. Ладонь </a:t>
            </a:r>
          </a:p>
          <a:p>
            <a:pPr algn="ctr" eaLnBrk="1" hangingPunct="1"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 плоскости, ладонь, сжатая в кулак, ладонь ребром на плоскости стола, распрямлённая ладонь на плоскости стола. Ребёнок выполняет пробу вместе с педагогом, затем по памяти в течение 8 – 10 повторений моторной программы. Проба выполняется сначала правой рукой, потом – левой, затем – двумя руками вместе. При усвоении программы или при затруднениях в выполнении педагог предлагает ребёнку помогать себе командами («кулак – ребро – ладонь»), произносимыми вслух или про себя.</a:t>
            </a:r>
          </a:p>
          <a:p>
            <a:pPr algn="ctr"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11268" name="Рисунок 3" descr="i_0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3188" y="4214813"/>
            <a:ext cx="36099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595</TotalTime>
  <Words>561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Нейропсихологическое сопровождение дошкольников с ОВЗ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Разумова Ульяна</cp:lastModifiedBy>
  <cp:revision>69</cp:revision>
  <dcterms:created xsi:type="dcterms:W3CDTF">2012-04-04T10:24:52Z</dcterms:created>
  <dcterms:modified xsi:type="dcterms:W3CDTF">2024-01-26T13:18:10Z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TC101080271049</vt:lpwstr>
  </property>
</Properties>
</file>