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&#1055;&#1088;&#1077;&#1079;&#1077;&#1085;&#1090;&#1072;&#1094;&#1080;&#1103;%20&#1084;&#1085;&#1077;&#1084;&#1086;&#1090;&#1077;&#1093;&#1085;&#1080;&#1082;&#1072;\DSC_0173.MO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39401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Интерактивные методы развития связной речи у детей с ОНР с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Гончарова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Ольга Петровна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учитель-логопед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кв.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категория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МДОАУ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 «Гнездышко»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Орск, 2023г.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714356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15338" cy="6161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8215338" cy="61615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3"/>
            <a:ext cx="6929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Составление описательного рассказа. Это наиболее трудный вид в монологической речи. Дети не располагают теми знаниями , которые приобретаются в течении жизни. Чтобы описать предмет его надо осознать, а осознание – это анализ. Что для ребенка представляет огромную трудность. Важно научить ребенка выделять признаки предмета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15304" cy="607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05342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err="1" smtClean="0"/>
              <a:t>Мнемотаблицы</a:t>
            </a:r>
            <a:r>
              <a:rPr lang="ru-RU" b="1" dirty="0" smtClean="0"/>
              <a:t> особенно эффективны при разучивании стихотворений. Суть заключается в следующем: на каждое слово или маленькое словосочетание придумывается картинка (изображение); таким образом все стихотворение зарисовывается схематически. После этого ребенку по памяти, используя графическое изображение воспроизводит стихотворение целиком. На начальном этапе взрослый предлагает готовую план-схему , а по мере обучения ребенок также активно включается в процесс создания своей схемы.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58214" cy="62686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28343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результате использования таблиц-схем и </a:t>
            </a:r>
            <a:r>
              <a:rPr lang="ru-RU" dirty="0" err="1" smtClean="0"/>
              <a:t>мнемотаблиц</a:t>
            </a:r>
            <a:r>
              <a:rPr lang="ru-RU" dirty="0" smtClean="0"/>
              <a:t>: </a:t>
            </a:r>
          </a:p>
          <a:p>
            <a:r>
              <a:rPr lang="ru-RU" dirty="0" smtClean="0"/>
              <a:t>-Расширяется не только словарный запас, но и знания об окружающем мире; </a:t>
            </a:r>
          </a:p>
          <a:p>
            <a:r>
              <a:rPr lang="ru-RU" dirty="0" smtClean="0"/>
              <a:t>-Появляется желание пересказывать, ребенок понимает, что это совсем не трудно; </a:t>
            </a:r>
          </a:p>
          <a:p>
            <a:r>
              <a:rPr lang="ru-RU" dirty="0" smtClean="0"/>
              <a:t>-Заучивание стихов превращается в игру, которая очень нравиться детям; </a:t>
            </a:r>
          </a:p>
          <a:p>
            <a:r>
              <a:rPr lang="ru-RU" dirty="0" smtClean="0"/>
              <a:t>-Это является одним из эффективных способов развития речи дошкольника. </a:t>
            </a:r>
          </a:p>
          <a:p>
            <a:r>
              <a:rPr lang="ru-RU" dirty="0" smtClean="0"/>
              <a:t>-Необходимо помнить, что уровень развития речи определяется словарным запасом ребенка и всего несколько шагов, сделанных в этом направлении, помогут вам в развитии речи дошкольника.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642918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Связная речь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736"/>
            <a:ext cx="70723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8"/>
              </a:spcBef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На сегодняшний день - образная, богатая синонимами, дополнениями и описаниями речь у детей дошкольного возраста – явление очень редкое. В речи детей существуют множество проблем. Односложная, состоящая лишь из простых предложений речь. Неспособность грамматически правильно построить распространенное предложение. Бедность речи. Недостаточный словарный запас. Употребление нелитературных слов и выражений. Бедная диалогическая речь: неспособность грамотно и доступно сформулировать вопрос, построить краткий или развернутый ответ. Неспособность построить монолог: например, сюжетный или описательный рассказ на предложенную тему, пересказ текста своими словами. Отсутствие логического обоснования своих утверждений и выводов. Отсутствие навыков культуры речи: неумение использовать интонации, регулировать громкость голоса и темп речи и т. д. Плохая дикция.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_0173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21447"/>
            <a:ext cx="8143932" cy="610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5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Методы, облегчающие процесс становления  связной речи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14488"/>
            <a:ext cx="728667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Один из методов - наглядность. Рассматривание предметов, картин помогает детям называть предметы, их характерные признаки, производимые с ними действия.</a:t>
            </a:r>
          </a:p>
          <a:p>
            <a:pPr>
              <a:spcBef>
                <a:spcPts val="63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В качестве второго вспомогательного фактора мы выделим создание плана высказывания, последовательного размещения в предварительной схеме всех конкретных элементов высказывания.</a:t>
            </a:r>
          </a:p>
          <a:p>
            <a:pPr>
              <a:spcBef>
                <a:spcPts val="63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dirty="0" smtClean="0">
              <a:solidFill>
                <a:srgbClr val="000080"/>
              </a:solidFill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>
              <a:spcBef>
                <a:spcPts val="63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Увидев эффективность наглядного материала, я решила  использовать в работе по обучению детей связной речи приёмы мнемотехники.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214422"/>
            <a:ext cx="5143520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tabLst>
                <a:tab pos="0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МНЕМОНИКА</a:t>
            </a: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 – искусство запоминания, совокупность приемов и способов, облегчающих запоминание и увеличивающих объем памяти путем образования искусственных ассоциаций.</a:t>
            </a:r>
          </a:p>
          <a:p>
            <a:pPr>
              <a:spcBef>
                <a:spcPts val="400"/>
              </a:spcBef>
              <a:tabLst>
                <a:tab pos="0" algn="l"/>
              </a:tabLst>
            </a:pPr>
            <a:endParaRPr lang="ru-RU" altLang="ru-RU" dirty="0" smtClean="0">
              <a:solidFill>
                <a:srgbClr val="000080"/>
              </a:solidFill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>
              <a:spcBef>
                <a:spcPts val="400"/>
              </a:spcBef>
              <a:tabLst>
                <a:tab pos="0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МНЕМОТЕХНИКА</a:t>
            </a:r>
            <a:r>
              <a:rPr lang="ru-RU" altLang="ru-RU" sz="2000" b="1" dirty="0" smtClean="0">
                <a:solidFill>
                  <a:srgbClr val="0099F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:</a:t>
            </a: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 </a:t>
            </a: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1) то же, что мнемоника; 2) цирковой и эстрадный номер, основанный на искусстве запоминания («отгадывание» чисел, предметов, дат и имен). Исполняется двумя артистами при помощи специально разработанного кода.</a:t>
            </a:r>
          </a:p>
          <a:p>
            <a:pPr>
              <a:spcBef>
                <a:spcPts val="400"/>
              </a:spcBef>
              <a:tabLst>
                <a:tab pos="0" algn="l"/>
              </a:tabLst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 Это система внутреннего письма, позволяющая последовательно записывать в мозг информацию, преобразованную в комбинации зрительных образов.</a:t>
            </a:r>
          </a:p>
          <a:p>
            <a:pPr>
              <a:spcBef>
                <a:spcPts val="400"/>
              </a:spcBef>
              <a:tabLst>
                <a:tab pos="0" algn="l"/>
              </a:tabLst>
            </a:pPr>
            <a:endParaRPr lang="ru-RU" altLang="ru-RU" dirty="0" smtClean="0">
              <a:solidFill>
                <a:srgbClr val="000080"/>
              </a:solidFill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928670"/>
            <a:ext cx="67151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мнемотехники: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 это отдельный схематический рисунок с определенной информацией),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(простые схемы, состоящие из 4-х картинок, содержащие определенную информацию)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err="1" smtClean="0"/>
              <a:t>Мнемотаблица</a:t>
            </a:r>
            <a:r>
              <a:rPr lang="ru-RU" b="1" dirty="0" smtClean="0"/>
              <a:t> - это схема,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 ; таким образом весь текст зарисовывается схематично. Глядя на эти схемы, рисунки, ребенок легко запоминает информацию.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357298"/>
            <a:ext cx="5643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Овладение приемами работы с </a:t>
            </a:r>
            <a:r>
              <a:rPr lang="ru-RU" b="1" dirty="0" err="1" smtClean="0"/>
              <a:t>мнемотаблицами</a:t>
            </a:r>
            <a:r>
              <a:rPr lang="ru-RU" b="1" dirty="0" smtClean="0"/>
              <a:t> значительно сокращает время обучения и одновременно решает задачи направленные на: развитие памяти, внимания, образного мышления, связной речи, мелкой моторики при частичном или полном графическом воспроизведении.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66843"/>
            <a:ext cx="6858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Принцип работы с мнемосхемами. </a:t>
            </a:r>
          </a:p>
          <a:p>
            <a:r>
              <a:rPr lang="ru-RU" dirty="0" smtClean="0"/>
              <a:t>Рассматривание таблиц и разбор изображенных на ней символов. Преобразование символов в образы. Пересказ при помощи символов. Но самое главное при обучении </a:t>
            </a:r>
            <a:r>
              <a:rPr lang="ru-RU" dirty="0" err="1" smtClean="0"/>
              <a:t>пересказыванию</a:t>
            </a:r>
            <a:r>
              <a:rPr lang="ru-RU" dirty="0" smtClean="0"/>
              <a:t> - это вовремя отойти от закодированных слов , предложений. Дать ребенку самому, без подсказок составлять рассказ, т. е. мы постепенно подходим к обучению монологической речи. Работу лучше начинать со средней группы . Хотя уже в младшей группе можно использовать простейшие схемы одевания, умывания, построения пирамидки и т.д.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78674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71546"/>
            <a:ext cx="62151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err="1" smtClean="0"/>
              <a:t>Мнемотаблицы</a:t>
            </a:r>
            <a:r>
              <a:rPr lang="ru-RU" b="1" dirty="0" smtClean="0"/>
              <a:t>. Являются дидактическим материалом по развитию речи. Их можно использовать для пополнения словарного запаса и развития речи. Использовать при составлении рассказов и обучению пересказа, при заучивании наизусть стихотворений, отгадывании загадок.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627</Words>
  <Application>Microsoft Office PowerPoint</Application>
  <PresentationFormat>Экран (4:3)</PresentationFormat>
  <Paragraphs>49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    Интерактивные методы развития связной речи у детей с ОНР с  использованием мнемотаблиц .                                                                                                                                                                                                                            Гончарова Ольга Петровна                                                                              учитель-логопед   I кв. категория                                                                            МДОАУ д/с №18 «Гнездышко»                                                                                                                     г. Орск, 2023г.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методы развития связной речи у детей с ОНР с  использованием мнемотаблиц и программы  «Конструктор картинок»                                                                         Лагутина С.Р.                                                                                                         учитель-логопед                                                                                                        высшая кв. категория                                                                                    д/с №106</dc:title>
  <dc:creator>Елизавета</dc:creator>
  <cp:lastModifiedBy>nc110p</cp:lastModifiedBy>
  <cp:revision>30</cp:revision>
  <dcterms:created xsi:type="dcterms:W3CDTF">2019-11-25T16:52:49Z</dcterms:created>
  <dcterms:modified xsi:type="dcterms:W3CDTF">2023-02-22T08:06:31Z</dcterms:modified>
</cp:coreProperties>
</file>