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34BCB8-3716-46F7-A8F5-DDDF0D88FEA6}" v="110" dt="2024-11-15T09:47:37.0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1" autoAdjust="0"/>
    <p:restoredTop sz="94660"/>
  </p:normalViewPr>
  <p:slideViewPr>
    <p:cSldViewPr snapToGrid="0">
      <p:cViewPr varScale="1">
        <p:scale>
          <a:sx n="95" d="100"/>
          <a:sy n="95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websynergies.com/en/solutions/digital-transformation-consulting" TargetMode="External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websynergies.com/en/get-in-touch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websynergies.com/en/solutions/digital-transformation-consulting" TargetMode="External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websynergies.com/en/get-in-touch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1C391E-22CC-4F91-98CB-A5D1E1DCD110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EABEC08-43AA-4568-9885-56C679613472}">
      <dgm:prSet custT="1"/>
      <dgm:spPr/>
      <dgm:t>
        <a:bodyPr/>
        <a:lstStyle/>
        <a:p>
          <a:pPr marL="0" lvl="0" indent="0" algn="ctr" defTabSz="8890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ptos" panose="02110004020202020204"/>
              <a:ea typeface="+mn-ea"/>
              <a:cs typeface="+mn-cs"/>
            </a:rPr>
            <a:t>Unlock the power of SAP integration for streamlined operations and enhanced productivity.</a:t>
          </a:r>
        </a:p>
      </dgm:t>
    </dgm:pt>
    <dgm:pt modelId="{04C6322D-FE66-47DB-AB13-C63ACEA72E36}" type="parTrans" cxnId="{21B8AAF9-0935-421B-8459-469134611577}">
      <dgm:prSet/>
      <dgm:spPr/>
      <dgm:t>
        <a:bodyPr/>
        <a:lstStyle/>
        <a:p>
          <a:endParaRPr lang="en-US"/>
        </a:p>
      </dgm:t>
    </dgm:pt>
    <dgm:pt modelId="{B8773A6C-5C4B-4076-AABA-CBA6AF6D061F}" type="sibTrans" cxnId="{21B8AAF9-0935-421B-8459-469134611577}">
      <dgm:prSet/>
      <dgm:spPr/>
      <dgm:t>
        <a:bodyPr/>
        <a:lstStyle/>
        <a:p>
          <a:endParaRPr lang="en-US"/>
        </a:p>
      </dgm:t>
    </dgm:pt>
    <dgm:pt modelId="{64565D53-41F9-405E-987E-2FC0AFFC4219}">
      <dgm:prSet custT="1"/>
      <dgm:spPr/>
      <dgm:t>
        <a:bodyPr/>
        <a:lstStyle/>
        <a:p>
          <a:pPr marL="0" lvl="0" indent="0" algn="ctr" defTabSz="8890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With Web Synergies as your </a:t>
          </a:r>
          <a:r>
            <a:rPr lang="en-US" sz="1600" b="1" kern="1200" dirty="0">
              <a:hlinkClick xmlns:r="http://schemas.openxmlformats.org/officeDocument/2006/relationships" r:id="rId1"/>
            </a:rPr>
            <a:t>digital transformation </a:t>
          </a:r>
          <a:r>
            <a:rPr lang="en-US" sz="1600" b="1" kern="1200" dirty="0"/>
            <a:t>partner, experience tailored SAP solutions designed to support your growth, efficiency, and future-readiness.</a:t>
          </a:r>
          <a:endParaRPr lang="en-US" sz="16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D47FFDEF-ED4A-4E81-82F9-2522BEF7806C}" type="parTrans" cxnId="{5C256D21-7813-476F-92AF-87651E342D44}">
      <dgm:prSet/>
      <dgm:spPr/>
      <dgm:t>
        <a:bodyPr/>
        <a:lstStyle/>
        <a:p>
          <a:endParaRPr lang="en-US"/>
        </a:p>
      </dgm:t>
    </dgm:pt>
    <dgm:pt modelId="{BBC41D4F-CFD4-4DF0-8059-D28D0FB6382A}" type="sibTrans" cxnId="{5C256D21-7813-476F-92AF-87651E342D44}">
      <dgm:prSet/>
      <dgm:spPr/>
      <dgm:t>
        <a:bodyPr/>
        <a:lstStyle/>
        <a:p>
          <a:endParaRPr lang="en-US"/>
        </a:p>
      </dgm:t>
    </dgm:pt>
    <dgm:pt modelId="{5225899A-F1A9-4210-870F-102E50225983}" type="pres">
      <dgm:prSet presAssocID="{FE1C391E-22CC-4F91-98CB-A5D1E1DCD11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425715D-58C6-48FC-84A1-442AD4675698}" type="pres">
      <dgm:prSet presAssocID="{8EABEC08-43AA-4568-9885-56C679613472}" presName="hierRoot1" presStyleCnt="0"/>
      <dgm:spPr/>
    </dgm:pt>
    <dgm:pt modelId="{4FDC760E-483C-4DBF-BF02-3FB873488C98}" type="pres">
      <dgm:prSet presAssocID="{8EABEC08-43AA-4568-9885-56C679613472}" presName="composite" presStyleCnt="0"/>
      <dgm:spPr/>
    </dgm:pt>
    <dgm:pt modelId="{9538692C-6F44-4B40-8FF2-E25800A3DBC5}" type="pres">
      <dgm:prSet presAssocID="{8EABEC08-43AA-4568-9885-56C679613472}" presName="background" presStyleLbl="node0" presStyleIdx="0" presStyleCnt="2"/>
      <dgm:spPr/>
    </dgm:pt>
    <dgm:pt modelId="{7597F821-4890-4454-9DF3-E5CC34F1355E}" type="pres">
      <dgm:prSet presAssocID="{8EABEC08-43AA-4568-9885-56C679613472}" presName="text" presStyleLbl="fgAcc0" presStyleIdx="0" presStyleCnt="2">
        <dgm:presLayoutVars>
          <dgm:chPref val="3"/>
        </dgm:presLayoutVars>
      </dgm:prSet>
      <dgm:spPr/>
    </dgm:pt>
    <dgm:pt modelId="{54561941-EB4A-46D8-812D-2D0D42141C99}" type="pres">
      <dgm:prSet presAssocID="{8EABEC08-43AA-4568-9885-56C679613472}" presName="hierChild2" presStyleCnt="0"/>
      <dgm:spPr/>
    </dgm:pt>
    <dgm:pt modelId="{A350C1C3-11FF-4FDC-A086-14DF985E01D7}" type="pres">
      <dgm:prSet presAssocID="{64565D53-41F9-405E-987E-2FC0AFFC4219}" presName="hierRoot1" presStyleCnt="0"/>
      <dgm:spPr/>
    </dgm:pt>
    <dgm:pt modelId="{4AF8FBA8-F301-494D-B33B-6B942328FC82}" type="pres">
      <dgm:prSet presAssocID="{64565D53-41F9-405E-987E-2FC0AFFC4219}" presName="composite" presStyleCnt="0"/>
      <dgm:spPr/>
    </dgm:pt>
    <dgm:pt modelId="{B3A52946-A509-4548-9A62-122F15040D2F}" type="pres">
      <dgm:prSet presAssocID="{64565D53-41F9-405E-987E-2FC0AFFC4219}" presName="background" presStyleLbl="node0" presStyleIdx="1" presStyleCnt="2"/>
      <dgm:spPr/>
    </dgm:pt>
    <dgm:pt modelId="{33544212-53BD-4918-B04A-597E0537639A}" type="pres">
      <dgm:prSet presAssocID="{64565D53-41F9-405E-987E-2FC0AFFC4219}" presName="text" presStyleLbl="fgAcc0" presStyleIdx="1" presStyleCnt="2">
        <dgm:presLayoutVars>
          <dgm:chPref val="3"/>
        </dgm:presLayoutVars>
      </dgm:prSet>
      <dgm:spPr/>
    </dgm:pt>
    <dgm:pt modelId="{6B213C2D-0EFE-4326-930E-C777399AFCE8}" type="pres">
      <dgm:prSet presAssocID="{64565D53-41F9-405E-987E-2FC0AFFC4219}" presName="hierChild2" presStyleCnt="0"/>
      <dgm:spPr/>
    </dgm:pt>
  </dgm:ptLst>
  <dgm:cxnLst>
    <dgm:cxn modelId="{A7712E12-4E51-4DA2-83B3-70EB5DB90018}" type="presOf" srcId="{8EABEC08-43AA-4568-9885-56C679613472}" destId="{7597F821-4890-4454-9DF3-E5CC34F1355E}" srcOrd="0" destOrd="0" presId="urn:microsoft.com/office/officeart/2005/8/layout/hierarchy1"/>
    <dgm:cxn modelId="{5C256D21-7813-476F-92AF-87651E342D44}" srcId="{FE1C391E-22CC-4F91-98CB-A5D1E1DCD110}" destId="{64565D53-41F9-405E-987E-2FC0AFFC4219}" srcOrd="1" destOrd="0" parTransId="{D47FFDEF-ED4A-4E81-82F9-2522BEF7806C}" sibTransId="{BBC41D4F-CFD4-4DF0-8059-D28D0FB6382A}"/>
    <dgm:cxn modelId="{7229CF35-636C-4713-B9A7-007E7FC911B0}" type="presOf" srcId="{64565D53-41F9-405E-987E-2FC0AFFC4219}" destId="{33544212-53BD-4918-B04A-597E0537639A}" srcOrd="0" destOrd="0" presId="urn:microsoft.com/office/officeart/2005/8/layout/hierarchy1"/>
    <dgm:cxn modelId="{EF7DE24B-99A5-4B09-AA73-F9FAEDEDF7C4}" type="presOf" srcId="{FE1C391E-22CC-4F91-98CB-A5D1E1DCD110}" destId="{5225899A-F1A9-4210-870F-102E50225983}" srcOrd="0" destOrd="0" presId="urn:microsoft.com/office/officeart/2005/8/layout/hierarchy1"/>
    <dgm:cxn modelId="{21B8AAF9-0935-421B-8459-469134611577}" srcId="{FE1C391E-22CC-4F91-98CB-A5D1E1DCD110}" destId="{8EABEC08-43AA-4568-9885-56C679613472}" srcOrd="0" destOrd="0" parTransId="{04C6322D-FE66-47DB-AB13-C63ACEA72E36}" sibTransId="{B8773A6C-5C4B-4076-AABA-CBA6AF6D061F}"/>
    <dgm:cxn modelId="{791EFAD7-720A-4B4F-B9D0-DDCC9CB33703}" type="presParOf" srcId="{5225899A-F1A9-4210-870F-102E50225983}" destId="{3425715D-58C6-48FC-84A1-442AD4675698}" srcOrd="0" destOrd="0" presId="urn:microsoft.com/office/officeart/2005/8/layout/hierarchy1"/>
    <dgm:cxn modelId="{6412BFA1-8E3A-4F8E-BF58-05316303DFD1}" type="presParOf" srcId="{3425715D-58C6-48FC-84A1-442AD4675698}" destId="{4FDC760E-483C-4DBF-BF02-3FB873488C98}" srcOrd="0" destOrd="0" presId="urn:microsoft.com/office/officeart/2005/8/layout/hierarchy1"/>
    <dgm:cxn modelId="{A86F439B-EAF1-4369-B89B-0E41A3BB32EA}" type="presParOf" srcId="{4FDC760E-483C-4DBF-BF02-3FB873488C98}" destId="{9538692C-6F44-4B40-8FF2-E25800A3DBC5}" srcOrd="0" destOrd="0" presId="urn:microsoft.com/office/officeart/2005/8/layout/hierarchy1"/>
    <dgm:cxn modelId="{C51DC805-74C2-4A31-97DC-EDD1A0BBC165}" type="presParOf" srcId="{4FDC760E-483C-4DBF-BF02-3FB873488C98}" destId="{7597F821-4890-4454-9DF3-E5CC34F1355E}" srcOrd="1" destOrd="0" presId="urn:microsoft.com/office/officeart/2005/8/layout/hierarchy1"/>
    <dgm:cxn modelId="{6044297F-E0D0-4ACD-9D4C-CDDC97E40470}" type="presParOf" srcId="{3425715D-58C6-48FC-84A1-442AD4675698}" destId="{54561941-EB4A-46D8-812D-2D0D42141C99}" srcOrd="1" destOrd="0" presId="urn:microsoft.com/office/officeart/2005/8/layout/hierarchy1"/>
    <dgm:cxn modelId="{A59F9630-BA7A-49CA-B2B3-B4D201EAA667}" type="presParOf" srcId="{5225899A-F1A9-4210-870F-102E50225983}" destId="{A350C1C3-11FF-4FDC-A086-14DF985E01D7}" srcOrd="1" destOrd="0" presId="urn:microsoft.com/office/officeart/2005/8/layout/hierarchy1"/>
    <dgm:cxn modelId="{E83DDDAF-CFDB-468B-82B1-9CFFC64AB8C4}" type="presParOf" srcId="{A350C1C3-11FF-4FDC-A086-14DF985E01D7}" destId="{4AF8FBA8-F301-494D-B33B-6B942328FC82}" srcOrd="0" destOrd="0" presId="urn:microsoft.com/office/officeart/2005/8/layout/hierarchy1"/>
    <dgm:cxn modelId="{A7EF82D3-19C5-4E7E-A63A-8D1C68769368}" type="presParOf" srcId="{4AF8FBA8-F301-494D-B33B-6B942328FC82}" destId="{B3A52946-A509-4548-9A62-122F15040D2F}" srcOrd="0" destOrd="0" presId="urn:microsoft.com/office/officeart/2005/8/layout/hierarchy1"/>
    <dgm:cxn modelId="{F650C6EB-0E59-494E-A1A0-3920462F3907}" type="presParOf" srcId="{4AF8FBA8-F301-494D-B33B-6B942328FC82}" destId="{33544212-53BD-4918-B04A-597E0537639A}" srcOrd="1" destOrd="0" presId="urn:microsoft.com/office/officeart/2005/8/layout/hierarchy1"/>
    <dgm:cxn modelId="{4325E173-69D5-4ACB-A60D-32B21E7FDDE1}" type="presParOf" srcId="{A350C1C3-11FF-4FDC-A086-14DF985E01D7}" destId="{6B213C2D-0EFE-4326-930E-C777399AFCE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6C59DB-FC4F-414B-90D2-F00B132642E1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5AD76E9-134D-4CDE-B377-764A7E58FBAC}">
      <dgm:prSet/>
      <dgm:spPr/>
      <dgm:t>
        <a:bodyPr/>
        <a:lstStyle/>
        <a:p>
          <a:r>
            <a:rPr lang="en-US" b="1" dirty="0"/>
            <a:t>Conceptualization &amp; Creation – </a:t>
          </a:r>
          <a:r>
            <a:rPr lang="en-US" dirty="0"/>
            <a:t>We design solutions based on your unique needs.</a:t>
          </a:r>
        </a:p>
      </dgm:t>
    </dgm:pt>
    <dgm:pt modelId="{2E60BC23-8722-4A17-87B5-530CD534C1D1}" type="parTrans" cxnId="{5B490D8C-82A6-4D5E-8D2F-D07484792C50}">
      <dgm:prSet/>
      <dgm:spPr/>
      <dgm:t>
        <a:bodyPr/>
        <a:lstStyle/>
        <a:p>
          <a:endParaRPr lang="en-US"/>
        </a:p>
      </dgm:t>
    </dgm:pt>
    <dgm:pt modelId="{1B2A6226-2222-47E1-98DA-B885431C2491}" type="sibTrans" cxnId="{5B490D8C-82A6-4D5E-8D2F-D07484792C50}">
      <dgm:prSet/>
      <dgm:spPr/>
      <dgm:t>
        <a:bodyPr/>
        <a:lstStyle/>
        <a:p>
          <a:endParaRPr lang="en-US"/>
        </a:p>
      </dgm:t>
    </dgm:pt>
    <dgm:pt modelId="{E780DDE8-AE73-4F5D-B7D9-FC5456E5B4E0}">
      <dgm:prSet/>
      <dgm:spPr/>
      <dgm:t>
        <a:bodyPr/>
        <a:lstStyle/>
        <a:p>
          <a:r>
            <a:rPr lang="en-US" b="1"/>
            <a:t>Customization &amp; Management – </a:t>
          </a:r>
          <a:r>
            <a:rPr lang="en-US"/>
            <a:t>Tailor-fit SAP applications that grow with your business.</a:t>
          </a:r>
        </a:p>
      </dgm:t>
    </dgm:pt>
    <dgm:pt modelId="{D0AE3554-6721-4C92-AED3-3F359EBA47E5}" type="parTrans" cxnId="{D6C2250D-1E88-424C-849F-1D443BA1E724}">
      <dgm:prSet/>
      <dgm:spPr/>
      <dgm:t>
        <a:bodyPr/>
        <a:lstStyle/>
        <a:p>
          <a:endParaRPr lang="en-US"/>
        </a:p>
      </dgm:t>
    </dgm:pt>
    <dgm:pt modelId="{E311F90A-B23F-4354-9C32-BEE911E72D50}" type="sibTrans" cxnId="{D6C2250D-1E88-424C-849F-1D443BA1E724}">
      <dgm:prSet/>
      <dgm:spPr/>
      <dgm:t>
        <a:bodyPr/>
        <a:lstStyle/>
        <a:p>
          <a:endParaRPr lang="en-US"/>
        </a:p>
      </dgm:t>
    </dgm:pt>
    <dgm:pt modelId="{6E3E4906-2152-4129-A24B-D780CC8B5B46}">
      <dgm:prSet/>
      <dgm:spPr/>
      <dgm:t>
        <a:bodyPr/>
        <a:lstStyle/>
        <a:p>
          <a:r>
            <a:rPr lang="en-US" b="1"/>
            <a:t>Integration &amp; Security – </a:t>
          </a:r>
          <a:r>
            <a:rPr lang="en-US"/>
            <a:t>Securely connect SAP solutions with existing systems for a unified platform.</a:t>
          </a:r>
        </a:p>
      </dgm:t>
    </dgm:pt>
    <dgm:pt modelId="{EDB61232-AB8A-42A8-AA47-33CCC84C91FF}" type="parTrans" cxnId="{D77B7440-0884-49E5-B19F-B11657D6BCA9}">
      <dgm:prSet/>
      <dgm:spPr/>
      <dgm:t>
        <a:bodyPr/>
        <a:lstStyle/>
        <a:p>
          <a:endParaRPr lang="en-US"/>
        </a:p>
      </dgm:t>
    </dgm:pt>
    <dgm:pt modelId="{28A2FB59-4973-4658-90EA-D69A331833B3}" type="sibTrans" cxnId="{D77B7440-0884-49E5-B19F-B11657D6BCA9}">
      <dgm:prSet/>
      <dgm:spPr/>
      <dgm:t>
        <a:bodyPr/>
        <a:lstStyle/>
        <a:p>
          <a:endParaRPr lang="en-US"/>
        </a:p>
      </dgm:t>
    </dgm:pt>
    <dgm:pt modelId="{06543EA9-7095-4D0A-9DB7-2A948C31D130}" type="pres">
      <dgm:prSet presAssocID="{856C59DB-FC4F-414B-90D2-F00B132642E1}" presName="outerComposite" presStyleCnt="0">
        <dgm:presLayoutVars>
          <dgm:chMax val="5"/>
          <dgm:dir/>
          <dgm:resizeHandles val="exact"/>
        </dgm:presLayoutVars>
      </dgm:prSet>
      <dgm:spPr/>
    </dgm:pt>
    <dgm:pt modelId="{7506BD06-48C0-47DC-8396-42667015AF03}" type="pres">
      <dgm:prSet presAssocID="{856C59DB-FC4F-414B-90D2-F00B132642E1}" presName="dummyMaxCanvas" presStyleCnt="0">
        <dgm:presLayoutVars/>
      </dgm:prSet>
      <dgm:spPr/>
    </dgm:pt>
    <dgm:pt modelId="{3077B3C9-AAF1-4139-B3A2-76E5959E1AEC}" type="pres">
      <dgm:prSet presAssocID="{856C59DB-FC4F-414B-90D2-F00B132642E1}" presName="ThreeNodes_1" presStyleLbl="node1" presStyleIdx="0" presStyleCnt="3">
        <dgm:presLayoutVars>
          <dgm:bulletEnabled val="1"/>
        </dgm:presLayoutVars>
      </dgm:prSet>
      <dgm:spPr/>
    </dgm:pt>
    <dgm:pt modelId="{ED157096-BAEC-43BC-A898-5B5F9C1B0449}" type="pres">
      <dgm:prSet presAssocID="{856C59DB-FC4F-414B-90D2-F00B132642E1}" presName="ThreeNodes_2" presStyleLbl="node1" presStyleIdx="1" presStyleCnt="3">
        <dgm:presLayoutVars>
          <dgm:bulletEnabled val="1"/>
        </dgm:presLayoutVars>
      </dgm:prSet>
      <dgm:spPr/>
    </dgm:pt>
    <dgm:pt modelId="{27BFCA4F-D064-4408-9DF3-C4291B078530}" type="pres">
      <dgm:prSet presAssocID="{856C59DB-FC4F-414B-90D2-F00B132642E1}" presName="ThreeNodes_3" presStyleLbl="node1" presStyleIdx="2" presStyleCnt="3">
        <dgm:presLayoutVars>
          <dgm:bulletEnabled val="1"/>
        </dgm:presLayoutVars>
      </dgm:prSet>
      <dgm:spPr/>
    </dgm:pt>
    <dgm:pt modelId="{0C7C0EB1-B776-48FB-B889-0D6AA2DE7705}" type="pres">
      <dgm:prSet presAssocID="{856C59DB-FC4F-414B-90D2-F00B132642E1}" presName="ThreeConn_1-2" presStyleLbl="fgAccFollowNode1" presStyleIdx="0" presStyleCnt="2">
        <dgm:presLayoutVars>
          <dgm:bulletEnabled val="1"/>
        </dgm:presLayoutVars>
      </dgm:prSet>
      <dgm:spPr/>
    </dgm:pt>
    <dgm:pt modelId="{E30B16A2-34C7-47B0-B3C5-1A05D5FF57D9}" type="pres">
      <dgm:prSet presAssocID="{856C59DB-FC4F-414B-90D2-F00B132642E1}" presName="ThreeConn_2-3" presStyleLbl="fgAccFollowNode1" presStyleIdx="1" presStyleCnt="2">
        <dgm:presLayoutVars>
          <dgm:bulletEnabled val="1"/>
        </dgm:presLayoutVars>
      </dgm:prSet>
      <dgm:spPr/>
    </dgm:pt>
    <dgm:pt modelId="{C100B615-9B34-42B7-9EDD-570A0BB25F99}" type="pres">
      <dgm:prSet presAssocID="{856C59DB-FC4F-414B-90D2-F00B132642E1}" presName="ThreeNodes_1_text" presStyleLbl="node1" presStyleIdx="2" presStyleCnt="3">
        <dgm:presLayoutVars>
          <dgm:bulletEnabled val="1"/>
        </dgm:presLayoutVars>
      </dgm:prSet>
      <dgm:spPr/>
    </dgm:pt>
    <dgm:pt modelId="{61994037-0A50-4FA4-B77E-FD93B697EC62}" type="pres">
      <dgm:prSet presAssocID="{856C59DB-FC4F-414B-90D2-F00B132642E1}" presName="ThreeNodes_2_text" presStyleLbl="node1" presStyleIdx="2" presStyleCnt="3">
        <dgm:presLayoutVars>
          <dgm:bulletEnabled val="1"/>
        </dgm:presLayoutVars>
      </dgm:prSet>
      <dgm:spPr/>
    </dgm:pt>
    <dgm:pt modelId="{53872F03-09B3-460D-B618-119E3E399689}" type="pres">
      <dgm:prSet presAssocID="{856C59DB-FC4F-414B-90D2-F00B132642E1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D9860907-C57B-4AF3-8619-71F12E5FA53A}" type="presOf" srcId="{1B2A6226-2222-47E1-98DA-B885431C2491}" destId="{0C7C0EB1-B776-48FB-B889-0D6AA2DE7705}" srcOrd="0" destOrd="0" presId="urn:microsoft.com/office/officeart/2005/8/layout/vProcess5"/>
    <dgm:cxn modelId="{D6C2250D-1E88-424C-849F-1D443BA1E724}" srcId="{856C59DB-FC4F-414B-90D2-F00B132642E1}" destId="{E780DDE8-AE73-4F5D-B7D9-FC5456E5B4E0}" srcOrd="1" destOrd="0" parTransId="{D0AE3554-6721-4C92-AED3-3F359EBA47E5}" sibTransId="{E311F90A-B23F-4354-9C32-BEE911E72D50}"/>
    <dgm:cxn modelId="{D77B7440-0884-49E5-B19F-B11657D6BCA9}" srcId="{856C59DB-FC4F-414B-90D2-F00B132642E1}" destId="{6E3E4906-2152-4129-A24B-D780CC8B5B46}" srcOrd="2" destOrd="0" parTransId="{EDB61232-AB8A-42A8-AA47-33CCC84C91FF}" sibTransId="{28A2FB59-4973-4658-90EA-D69A331833B3}"/>
    <dgm:cxn modelId="{B92B4E62-5569-4870-9C7B-E92CB0003484}" type="presOf" srcId="{E780DDE8-AE73-4F5D-B7D9-FC5456E5B4E0}" destId="{61994037-0A50-4FA4-B77E-FD93B697EC62}" srcOrd="1" destOrd="0" presId="urn:microsoft.com/office/officeart/2005/8/layout/vProcess5"/>
    <dgm:cxn modelId="{5B490D8C-82A6-4D5E-8D2F-D07484792C50}" srcId="{856C59DB-FC4F-414B-90D2-F00B132642E1}" destId="{25AD76E9-134D-4CDE-B377-764A7E58FBAC}" srcOrd="0" destOrd="0" parTransId="{2E60BC23-8722-4A17-87B5-530CD534C1D1}" sibTransId="{1B2A6226-2222-47E1-98DA-B885431C2491}"/>
    <dgm:cxn modelId="{73065D9A-A4B3-4C38-BDD5-7020B026F652}" type="presOf" srcId="{6E3E4906-2152-4129-A24B-D780CC8B5B46}" destId="{27BFCA4F-D064-4408-9DF3-C4291B078530}" srcOrd="0" destOrd="0" presId="urn:microsoft.com/office/officeart/2005/8/layout/vProcess5"/>
    <dgm:cxn modelId="{FB2A2CAB-03F8-4517-BA63-27C96ED1AB63}" type="presOf" srcId="{E311F90A-B23F-4354-9C32-BEE911E72D50}" destId="{E30B16A2-34C7-47B0-B3C5-1A05D5FF57D9}" srcOrd="0" destOrd="0" presId="urn:microsoft.com/office/officeart/2005/8/layout/vProcess5"/>
    <dgm:cxn modelId="{3D57CAB3-0F11-4A49-90FE-46C7DDBA66BD}" type="presOf" srcId="{25AD76E9-134D-4CDE-B377-764A7E58FBAC}" destId="{C100B615-9B34-42B7-9EDD-570A0BB25F99}" srcOrd="1" destOrd="0" presId="urn:microsoft.com/office/officeart/2005/8/layout/vProcess5"/>
    <dgm:cxn modelId="{FCA271B4-F674-4C3B-AD07-094EAEF3B0ED}" type="presOf" srcId="{856C59DB-FC4F-414B-90D2-F00B132642E1}" destId="{06543EA9-7095-4D0A-9DB7-2A948C31D130}" srcOrd="0" destOrd="0" presId="urn:microsoft.com/office/officeart/2005/8/layout/vProcess5"/>
    <dgm:cxn modelId="{010ADBCD-96EA-4A2D-BB3A-03D0A63A3247}" type="presOf" srcId="{E780DDE8-AE73-4F5D-B7D9-FC5456E5B4E0}" destId="{ED157096-BAEC-43BC-A898-5B5F9C1B0449}" srcOrd="0" destOrd="0" presId="urn:microsoft.com/office/officeart/2005/8/layout/vProcess5"/>
    <dgm:cxn modelId="{A02663E7-A603-43BD-B896-FADAECBBA5EA}" type="presOf" srcId="{25AD76E9-134D-4CDE-B377-764A7E58FBAC}" destId="{3077B3C9-AAF1-4139-B3A2-76E5959E1AEC}" srcOrd="0" destOrd="0" presId="urn:microsoft.com/office/officeart/2005/8/layout/vProcess5"/>
    <dgm:cxn modelId="{74DF57F8-249E-4EB6-85F3-0FBFC6C80E78}" type="presOf" srcId="{6E3E4906-2152-4129-A24B-D780CC8B5B46}" destId="{53872F03-09B3-460D-B618-119E3E399689}" srcOrd="1" destOrd="0" presId="urn:microsoft.com/office/officeart/2005/8/layout/vProcess5"/>
    <dgm:cxn modelId="{B3609EFE-F4B6-46ED-811D-A1FE45863156}" type="presParOf" srcId="{06543EA9-7095-4D0A-9DB7-2A948C31D130}" destId="{7506BD06-48C0-47DC-8396-42667015AF03}" srcOrd="0" destOrd="0" presId="urn:microsoft.com/office/officeart/2005/8/layout/vProcess5"/>
    <dgm:cxn modelId="{403D60E2-FA4D-48BD-A7B1-0CC5E1B611CC}" type="presParOf" srcId="{06543EA9-7095-4D0A-9DB7-2A948C31D130}" destId="{3077B3C9-AAF1-4139-B3A2-76E5959E1AEC}" srcOrd="1" destOrd="0" presId="urn:microsoft.com/office/officeart/2005/8/layout/vProcess5"/>
    <dgm:cxn modelId="{03526F63-6E0D-4EA1-A092-4EAF7EFCFF18}" type="presParOf" srcId="{06543EA9-7095-4D0A-9DB7-2A948C31D130}" destId="{ED157096-BAEC-43BC-A898-5B5F9C1B0449}" srcOrd="2" destOrd="0" presId="urn:microsoft.com/office/officeart/2005/8/layout/vProcess5"/>
    <dgm:cxn modelId="{3CB4D54D-66E9-475D-A10B-C56CA7DE85DA}" type="presParOf" srcId="{06543EA9-7095-4D0A-9DB7-2A948C31D130}" destId="{27BFCA4F-D064-4408-9DF3-C4291B078530}" srcOrd="3" destOrd="0" presId="urn:microsoft.com/office/officeart/2005/8/layout/vProcess5"/>
    <dgm:cxn modelId="{656FF0C0-BD13-4234-B405-57AF07D64228}" type="presParOf" srcId="{06543EA9-7095-4D0A-9DB7-2A948C31D130}" destId="{0C7C0EB1-B776-48FB-B889-0D6AA2DE7705}" srcOrd="4" destOrd="0" presId="urn:microsoft.com/office/officeart/2005/8/layout/vProcess5"/>
    <dgm:cxn modelId="{DD192514-2450-4A71-8FEE-3F7E2F4E159E}" type="presParOf" srcId="{06543EA9-7095-4D0A-9DB7-2A948C31D130}" destId="{E30B16A2-34C7-47B0-B3C5-1A05D5FF57D9}" srcOrd="5" destOrd="0" presId="urn:microsoft.com/office/officeart/2005/8/layout/vProcess5"/>
    <dgm:cxn modelId="{B1BD6A49-B3ED-401B-9A9C-7A85EA13C868}" type="presParOf" srcId="{06543EA9-7095-4D0A-9DB7-2A948C31D130}" destId="{C100B615-9B34-42B7-9EDD-570A0BB25F99}" srcOrd="6" destOrd="0" presId="urn:microsoft.com/office/officeart/2005/8/layout/vProcess5"/>
    <dgm:cxn modelId="{83197CD2-1DB6-4031-A097-95C1CF0F0EDE}" type="presParOf" srcId="{06543EA9-7095-4D0A-9DB7-2A948C31D130}" destId="{61994037-0A50-4FA4-B77E-FD93B697EC62}" srcOrd="7" destOrd="0" presId="urn:microsoft.com/office/officeart/2005/8/layout/vProcess5"/>
    <dgm:cxn modelId="{B703D8D9-284D-4363-A96A-1006929E2904}" type="presParOf" srcId="{06543EA9-7095-4D0A-9DB7-2A948C31D130}" destId="{53872F03-09B3-460D-B618-119E3E39968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F3B6682-4A68-4573-B0C6-3FAB4BACB8CF}" type="doc">
      <dgm:prSet loTypeId="urn:microsoft.com/office/officeart/2005/8/layout/vList2" loCatId="list" qsTypeId="urn:microsoft.com/office/officeart/2005/8/quickstyle/simple2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4C8FF3D6-A019-4E33-9510-80179C89B763}">
      <dgm:prSet custT="1"/>
      <dgm:spPr/>
      <dgm:t>
        <a:bodyPr/>
        <a:lstStyle/>
        <a:p>
          <a:r>
            <a:rPr lang="en-US" sz="2200" dirty="0"/>
            <a:t>SAP Consulting Services</a:t>
          </a:r>
        </a:p>
      </dgm:t>
    </dgm:pt>
    <dgm:pt modelId="{DE3C448E-3E2D-43BC-BC69-E849993EBD02}" type="parTrans" cxnId="{2099D38D-C1A8-4927-8C80-678B801EBC5C}">
      <dgm:prSet/>
      <dgm:spPr/>
      <dgm:t>
        <a:bodyPr/>
        <a:lstStyle/>
        <a:p>
          <a:endParaRPr lang="en-US"/>
        </a:p>
      </dgm:t>
    </dgm:pt>
    <dgm:pt modelId="{457194D7-B911-49FA-B90A-B8579C8E2E42}" type="sibTrans" cxnId="{2099D38D-C1A8-4927-8C80-678B801EBC5C}">
      <dgm:prSet/>
      <dgm:spPr/>
      <dgm:t>
        <a:bodyPr/>
        <a:lstStyle/>
        <a:p>
          <a:endParaRPr lang="en-US"/>
        </a:p>
      </dgm:t>
    </dgm:pt>
    <dgm:pt modelId="{94674B4E-2691-411B-80A5-21779F8A045F}">
      <dgm:prSet custT="1"/>
      <dgm:spPr/>
      <dgm:t>
        <a:bodyPr/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prstClr val="white"/>
              </a:solidFill>
              <a:latin typeface="Aptos" panose="02110004020202020204"/>
              <a:ea typeface="+mn-ea"/>
              <a:cs typeface="+mn-cs"/>
            </a:rPr>
            <a:t>SAP Implementation &amp; Deployment Services</a:t>
          </a:r>
        </a:p>
      </dgm:t>
    </dgm:pt>
    <dgm:pt modelId="{6C6BA46B-E149-400E-8A84-E60781590CE9}" type="parTrans" cxnId="{6E31F5B2-79F3-4D45-B2F4-D501AA98A551}">
      <dgm:prSet/>
      <dgm:spPr/>
      <dgm:t>
        <a:bodyPr/>
        <a:lstStyle/>
        <a:p>
          <a:endParaRPr lang="en-US"/>
        </a:p>
      </dgm:t>
    </dgm:pt>
    <dgm:pt modelId="{E91C07D6-6CF6-4EC2-B377-ACE71F023B6E}" type="sibTrans" cxnId="{6E31F5B2-79F3-4D45-B2F4-D501AA98A551}">
      <dgm:prSet/>
      <dgm:spPr/>
      <dgm:t>
        <a:bodyPr/>
        <a:lstStyle/>
        <a:p>
          <a:endParaRPr lang="en-US"/>
        </a:p>
      </dgm:t>
    </dgm:pt>
    <dgm:pt modelId="{38DEB9DA-C4E8-42DC-82E7-6F88BF300513}">
      <dgm:prSet custT="1"/>
      <dgm:spPr/>
      <dgm:t>
        <a:bodyPr/>
        <a:lstStyle/>
        <a:p>
          <a:pPr marL="0" lvl="0" indent="0" defTabSz="889000"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Aptos" panose="02110004020202020204"/>
              <a:ea typeface="+mn-ea"/>
              <a:cs typeface="+mn-cs"/>
            </a:rPr>
            <a:t>SAP Migration Services</a:t>
          </a:r>
        </a:p>
      </dgm:t>
    </dgm:pt>
    <dgm:pt modelId="{EBD70EF2-2241-4774-9BE7-9C582EBFEC06}" type="parTrans" cxnId="{143003EE-F6E4-479A-B796-67790FD54DEE}">
      <dgm:prSet/>
      <dgm:spPr/>
      <dgm:t>
        <a:bodyPr/>
        <a:lstStyle/>
        <a:p>
          <a:endParaRPr lang="en-US"/>
        </a:p>
      </dgm:t>
    </dgm:pt>
    <dgm:pt modelId="{8460E891-30C2-485D-BC87-FF82716622A3}" type="sibTrans" cxnId="{143003EE-F6E4-479A-B796-67790FD54DEE}">
      <dgm:prSet/>
      <dgm:spPr/>
      <dgm:t>
        <a:bodyPr/>
        <a:lstStyle/>
        <a:p>
          <a:endParaRPr lang="en-US"/>
        </a:p>
      </dgm:t>
    </dgm:pt>
    <dgm:pt modelId="{887D6BD0-64AC-4A64-ACC9-B7874D7C7860}">
      <dgm:prSet custT="1"/>
      <dgm:spPr/>
      <dgm:t>
        <a:bodyPr/>
        <a:lstStyle/>
        <a:p>
          <a:pPr marL="0" lvl="0" indent="0" defTabSz="889000"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Aptos" panose="02110004020202020204"/>
              <a:ea typeface="+mn-ea"/>
              <a:cs typeface="+mn-cs"/>
            </a:rPr>
            <a:t>SAP Support &amp; Maintenance Services</a:t>
          </a:r>
        </a:p>
      </dgm:t>
    </dgm:pt>
    <dgm:pt modelId="{EE327A19-B51B-48FE-BEA4-1BFFB120A56D}" type="parTrans" cxnId="{F70681FB-B109-44A5-9281-FB2400C9117B}">
      <dgm:prSet/>
      <dgm:spPr/>
      <dgm:t>
        <a:bodyPr/>
        <a:lstStyle/>
        <a:p>
          <a:endParaRPr lang="en-US"/>
        </a:p>
      </dgm:t>
    </dgm:pt>
    <dgm:pt modelId="{F74B188C-2379-451D-BE64-D12B75E6ADC8}" type="sibTrans" cxnId="{F70681FB-B109-44A5-9281-FB2400C9117B}">
      <dgm:prSet/>
      <dgm:spPr/>
      <dgm:t>
        <a:bodyPr/>
        <a:lstStyle/>
        <a:p>
          <a:endParaRPr lang="en-US"/>
        </a:p>
      </dgm:t>
    </dgm:pt>
    <dgm:pt modelId="{7F5A759B-F517-4BF0-81E3-697D9E81443F}">
      <dgm:prSet custT="1"/>
      <dgm:spPr/>
      <dgm:t>
        <a:bodyPr/>
        <a:lstStyle/>
        <a:p>
          <a:pPr marL="0" lvl="0" indent="0" defTabSz="889000"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Aptos" panose="02110004020202020204"/>
              <a:ea typeface="+mn-ea"/>
              <a:cs typeface="+mn-cs"/>
            </a:rPr>
            <a:t>SAP System Upgrades</a:t>
          </a:r>
        </a:p>
      </dgm:t>
    </dgm:pt>
    <dgm:pt modelId="{85720526-C5DC-4C99-B16B-491494CF88F0}" type="parTrans" cxnId="{2ECCDFEF-70C4-4186-81DF-BFAAB65B68E8}">
      <dgm:prSet/>
      <dgm:spPr/>
      <dgm:t>
        <a:bodyPr/>
        <a:lstStyle/>
        <a:p>
          <a:endParaRPr lang="en-US"/>
        </a:p>
      </dgm:t>
    </dgm:pt>
    <dgm:pt modelId="{596C5FC2-01D8-4DCE-B32A-1448DBC7F8C7}" type="sibTrans" cxnId="{2ECCDFEF-70C4-4186-81DF-BFAAB65B68E8}">
      <dgm:prSet/>
      <dgm:spPr/>
      <dgm:t>
        <a:bodyPr/>
        <a:lstStyle/>
        <a:p>
          <a:endParaRPr lang="en-US"/>
        </a:p>
      </dgm:t>
    </dgm:pt>
    <dgm:pt modelId="{DFDCD35E-E653-48A2-B83D-B4A70A9C910E}" type="pres">
      <dgm:prSet presAssocID="{2F3B6682-4A68-4573-B0C6-3FAB4BACB8CF}" presName="linear" presStyleCnt="0">
        <dgm:presLayoutVars>
          <dgm:animLvl val="lvl"/>
          <dgm:resizeHandles val="exact"/>
        </dgm:presLayoutVars>
      </dgm:prSet>
      <dgm:spPr/>
    </dgm:pt>
    <dgm:pt modelId="{0569D0DA-5B90-46BB-8410-5668CD07FF47}" type="pres">
      <dgm:prSet presAssocID="{4C8FF3D6-A019-4E33-9510-80179C89B763}" presName="parentText" presStyleLbl="node1" presStyleIdx="0" presStyleCnt="5" custLinFactNeighborX="-7971">
        <dgm:presLayoutVars>
          <dgm:chMax val="0"/>
          <dgm:bulletEnabled val="1"/>
        </dgm:presLayoutVars>
      </dgm:prSet>
      <dgm:spPr/>
    </dgm:pt>
    <dgm:pt modelId="{C43D29DC-2716-4E48-AFF3-5193617EBD24}" type="pres">
      <dgm:prSet presAssocID="{457194D7-B911-49FA-B90A-B8579C8E2E42}" presName="spacer" presStyleCnt="0"/>
      <dgm:spPr/>
    </dgm:pt>
    <dgm:pt modelId="{6031789D-91E6-4976-8B3F-A6448364E41F}" type="pres">
      <dgm:prSet presAssocID="{94674B4E-2691-411B-80A5-21779F8A045F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1430DB45-21C0-43F5-8E5B-488AD40A000B}" type="pres">
      <dgm:prSet presAssocID="{E91C07D6-6CF6-4EC2-B377-ACE71F023B6E}" presName="spacer" presStyleCnt="0"/>
      <dgm:spPr/>
    </dgm:pt>
    <dgm:pt modelId="{FEFC40E4-E3B4-4D85-96FA-02D21A477137}" type="pres">
      <dgm:prSet presAssocID="{38DEB9DA-C4E8-42DC-82E7-6F88BF300513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E8DCA79-CAE3-4971-BF99-44E5D5603020}" type="pres">
      <dgm:prSet presAssocID="{8460E891-30C2-485D-BC87-FF82716622A3}" presName="spacer" presStyleCnt="0"/>
      <dgm:spPr/>
    </dgm:pt>
    <dgm:pt modelId="{8766C410-6CF9-4300-AB24-C94BD63AED2D}" type="pres">
      <dgm:prSet presAssocID="{887D6BD0-64AC-4A64-ACC9-B7874D7C786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A9D73AA-BA3C-426C-86D0-16DDE528EABA}" type="pres">
      <dgm:prSet presAssocID="{F74B188C-2379-451D-BE64-D12B75E6ADC8}" presName="spacer" presStyleCnt="0"/>
      <dgm:spPr/>
    </dgm:pt>
    <dgm:pt modelId="{818CC2A8-0B6D-4E68-AF99-830F33389236}" type="pres">
      <dgm:prSet presAssocID="{7F5A759B-F517-4BF0-81E3-697D9E81443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0430B630-84DC-433F-924B-E4F34B56B17F}" type="presOf" srcId="{7F5A759B-F517-4BF0-81E3-697D9E81443F}" destId="{818CC2A8-0B6D-4E68-AF99-830F33389236}" srcOrd="0" destOrd="0" presId="urn:microsoft.com/office/officeart/2005/8/layout/vList2"/>
    <dgm:cxn modelId="{1EF76A78-F4DC-4D92-9AFC-CAC6DF1E1E8A}" type="presOf" srcId="{4C8FF3D6-A019-4E33-9510-80179C89B763}" destId="{0569D0DA-5B90-46BB-8410-5668CD07FF47}" srcOrd="0" destOrd="0" presId="urn:microsoft.com/office/officeart/2005/8/layout/vList2"/>
    <dgm:cxn modelId="{2099D38D-C1A8-4927-8C80-678B801EBC5C}" srcId="{2F3B6682-4A68-4573-B0C6-3FAB4BACB8CF}" destId="{4C8FF3D6-A019-4E33-9510-80179C89B763}" srcOrd="0" destOrd="0" parTransId="{DE3C448E-3E2D-43BC-BC69-E849993EBD02}" sibTransId="{457194D7-B911-49FA-B90A-B8579C8E2E42}"/>
    <dgm:cxn modelId="{BC4B0A98-2EEF-4540-9E7F-0C8F50031502}" type="presOf" srcId="{94674B4E-2691-411B-80A5-21779F8A045F}" destId="{6031789D-91E6-4976-8B3F-A6448364E41F}" srcOrd="0" destOrd="0" presId="urn:microsoft.com/office/officeart/2005/8/layout/vList2"/>
    <dgm:cxn modelId="{6E31F5B2-79F3-4D45-B2F4-D501AA98A551}" srcId="{2F3B6682-4A68-4573-B0C6-3FAB4BACB8CF}" destId="{94674B4E-2691-411B-80A5-21779F8A045F}" srcOrd="1" destOrd="0" parTransId="{6C6BA46B-E149-400E-8A84-E60781590CE9}" sibTransId="{E91C07D6-6CF6-4EC2-B377-ACE71F023B6E}"/>
    <dgm:cxn modelId="{E36505D5-1D46-463C-8DC4-E5A215F13EE4}" type="presOf" srcId="{2F3B6682-4A68-4573-B0C6-3FAB4BACB8CF}" destId="{DFDCD35E-E653-48A2-B83D-B4A70A9C910E}" srcOrd="0" destOrd="0" presId="urn:microsoft.com/office/officeart/2005/8/layout/vList2"/>
    <dgm:cxn modelId="{143003EE-F6E4-479A-B796-67790FD54DEE}" srcId="{2F3B6682-4A68-4573-B0C6-3FAB4BACB8CF}" destId="{38DEB9DA-C4E8-42DC-82E7-6F88BF300513}" srcOrd="2" destOrd="0" parTransId="{EBD70EF2-2241-4774-9BE7-9C582EBFEC06}" sibTransId="{8460E891-30C2-485D-BC87-FF82716622A3}"/>
    <dgm:cxn modelId="{5770B3EE-E576-4852-80AC-94D4F14EAFCF}" type="presOf" srcId="{38DEB9DA-C4E8-42DC-82E7-6F88BF300513}" destId="{FEFC40E4-E3B4-4D85-96FA-02D21A477137}" srcOrd="0" destOrd="0" presId="urn:microsoft.com/office/officeart/2005/8/layout/vList2"/>
    <dgm:cxn modelId="{2ECCDFEF-70C4-4186-81DF-BFAAB65B68E8}" srcId="{2F3B6682-4A68-4573-B0C6-3FAB4BACB8CF}" destId="{7F5A759B-F517-4BF0-81E3-697D9E81443F}" srcOrd="4" destOrd="0" parTransId="{85720526-C5DC-4C99-B16B-491494CF88F0}" sibTransId="{596C5FC2-01D8-4DCE-B32A-1448DBC7F8C7}"/>
    <dgm:cxn modelId="{D0BEA9F7-AA19-427C-8A65-55C7F4D85C23}" type="presOf" srcId="{887D6BD0-64AC-4A64-ACC9-B7874D7C7860}" destId="{8766C410-6CF9-4300-AB24-C94BD63AED2D}" srcOrd="0" destOrd="0" presId="urn:microsoft.com/office/officeart/2005/8/layout/vList2"/>
    <dgm:cxn modelId="{F70681FB-B109-44A5-9281-FB2400C9117B}" srcId="{2F3B6682-4A68-4573-B0C6-3FAB4BACB8CF}" destId="{887D6BD0-64AC-4A64-ACC9-B7874D7C7860}" srcOrd="3" destOrd="0" parTransId="{EE327A19-B51B-48FE-BEA4-1BFFB120A56D}" sibTransId="{F74B188C-2379-451D-BE64-D12B75E6ADC8}"/>
    <dgm:cxn modelId="{5FA19C37-5435-4EC5-AF48-D3E013953020}" type="presParOf" srcId="{DFDCD35E-E653-48A2-B83D-B4A70A9C910E}" destId="{0569D0DA-5B90-46BB-8410-5668CD07FF47}" srcOrd="0" destOrd="0" presId="urn:microsoft.com/office/officeart/2005/8/layout/vList2"/>
    <dgm:cxn modelId="{89F041A6-E7B5-4F95-8CA8-8E4F4330940F}" type="presParOf" srcId="{DFDCD35E-E653-48A2-B83D-B4A70A9C910E}" destId="{C43D29DC-2716-4E48-AFF3-5193617EBD24}" srcOrd="1" destOrd="0" presId="urn:microsoft.com/office/officeart/2005/8/layout/vList2"/>
    <dgm:cxn modelId="{06BD2D22-3729-4D76-8284-1033D728A738}" type="presParOf" srcId="{DFDCD35E-E653-48A2-B83D-B4A70A9C910E}" destId="{6031789D-91E6-4976-8B3F-A6448364E41F}" srcOrd="2" destOrd="0" presId="urn:microsoft.com/office/officeart/2005/8/layout/vList2"/>
    <dgm:cxn modelId="{D7E15A51-37BD-441B-8D4A-785DB980C795}" type="presParOf" srcId="{DFDCD35E-E653-48A2-B83D-B4A70A9C910E}" destId="{1430DB45-21C0-43F5-8E5B-488AD40A000B}" srcOrd="3" destOrd="0" presId="urn:microsoft.com/office/officeart/2005/8/layout/vList2"/>
    <dgm:cxn modelId="{25243656-A085-46CE-9659-10392D318962}" type="presParOf" srcId="{DFDCD35E-E653-48A2-B83D-B4A70A9C910E}" destId="{FEFC40E4-E3B4-4D85-96FA-02D21A477137}" srcOrd="4" destOrd="0" presId="urn:microsoft.com/office/officeart/2005/8/layout/vList2"/>
    <dgm:cxn modelId="{237ACA75-2712-40C4-B997-6CCC50A84436}" type="presParOf" srcId="{DFDCD35E-E653-48A2-B83D-B4A70A9C910E}" destId="{2E8DCA79-CAE3-4971-BF99-44E5D5603020}" srcOrd="5" destOrd="0" presId="urn:microsoft.com/office/officeart/2005/8/layout/vList2"/>
    <dgm:cxn modelId="{2421EBC8-E326-4C3C-8918-EA2A1C7C0F98}" type="presParOf" srcId="{DFDCD35E-E653-48A2-B83D-B4A70A9C910E}" destId="{8766C410-6CF9-4300-AB24-C94BD63AED2D}" srcOrd="6" destOrd="0" presId="urn:microsoft.com/office/officeart/2005/8/layout/vList2"/>
    <dgm:cxn modelId="{E14F2E7F-AD00-43D1-A77E-8C7182718193}" type="presParOf" srcId="{DFDCD35E-E653-48A2-B83D-B4A70A9C910E}" destId="{BA9D73AA-BA3C-426C-86D0-16DDE528EABA}" srcOrd="7" destOrd="0" presId="urn:microsoft.com/office/officeart/2005/8/layout/vList2"/>
    <dgm:cxn modelId="{B2C0C944-54B6-47C2-860B-42E607A44E7B}" type="presParOf" srcId="{DFDCD35E-E653-48A2-B83D-B4A70A9C910E}" destId="{818CC2A8-0B6D-4E68-AF99-830F3338923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F3B6682-4A68-4573-B0C6-3FAB4BACB8CF}" type="doc">
      <dgm:prSet loTypeId="urn:microsoft.com/office/officeart/2005/8/layout/vList2" loCatId="list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C8FF3D6-A019-4E33-9510-80179C89B763}">
      <dgm:prSet/>
      <dgm:spPr/>
      <dgm:t>
        <a:bodyPr/>
        <a:lstStyle/>
        <a:p>
          <a:pPr algn="l"/>
          <a:r>
            <a:rPr lang="en-US" dirty="0"/>
            <a:t>SAP Business </a:t>
          </a:r>
          <a:r>
            <a:rPr lang="en-US" dirty="0" err="1"/>
            <a:t>ByDesign</a:t>
          </a:r>
          <a:endParaRPr lang="en-US" dirty="0"/>
        </a:p>
      </dgm:t>
    </dgm:pt>
    <dgm:pt modelId="{DE3C448E-3E2D-43BC-BC69-E849993EBD02}" type="parTrans" cxnId="{2099D38D-C1A8-4927-8C80-678B801EBC5C}">
      <dgm:prSet/>
      <dgm:spPr/>
      <dgm:t>
        <a:bodyPr/>
        <a:lstStyle/>
        <a:p>
          <a:endParaRPr lang="en-US"/>
        </a:p>
      </dgm:t>
    </dgm:pt>
    <dgm:pt modelId="{457194D7-B911-49FA-B90A-B8579C8E2E42}" type="sibTrans" cxnId="{2099D38D-C1A8-4927-8C80-678B801EBC5C}">
      <dgm:prSet/>
      <dgm:spPr/>
      <dgm:t>
        <a:bodyPr/>
        <a:lstStyle/>
        <a:p>
          <a:endParaRPr lang="en-US"/>
        </a:p>
      </dgm:t>
    </dgm:pt>
    <dgm:pt modelId="{94674B4E-2691-411B-80A5-21779F8A045F}">
      <dgm:prSet/>
      <dgm:spPr/>
      <dgm:t>
        <a:bodyPr/>
        <a:lstStyle/>
        <a:p>
          <a:pPr marL="0" lvl="0" indent="0" algn="l" defTabSz="889000">
            <a:spcBef>
              <a:spcPct val="0"/>
            </a:spcBef>
            <a:spcAft>
              <a:spcPct val="35000"/>
            </a:spcAft>
            <a:buNone/>
          </a:pPr>
          <a:r>
            <a:rPr lang="en-US" kern="1200" dirty="0"/>
            <a:t>SAP Business One</a:t>
          </a:r>
          <a:endParaRPr lang="en-US" kern="1200" dirty="0">
            <a:latin typeface="Aptos" panose="02110004020202020204"/>
            <a:ea typeface="+mn-ea"/>
            <a:cs typeface="+mn-cs"/>
          </a:endParaRPr>
        </a:p>
      </dgm:t>
    </dgm:pt>
    <dgm:pt modelId="{6C6BA46B-E149-400E-8A84-E60781590CE9}" type="parTrans" cxnId="{6E31F5B2-79F3-4D45-B2F4-D501AA98A551}">
      <dgm:prSet/>
      <dgm:spPr/>
      <dgm:t>
        <a:bodyPr/>
        <a:lstStyle/>
        <a:p>
          <a:endParaRPr lang="en-US"/>
        </a:p>
      </dgm:t>
    </dgm:pt>
    <dgm:pt modelId="{E91C07D6-6CF6-4EC2-B377-ACE71F023B6E}" type="sibTrans" cxnId="{6E31F5B2-79F3-4D45-B2F4-D501AA98A551}">
      <dgm:prSet/>
      <dgm:spPr/>
      <dgm:t>
        <a:bodyPr/>
        <a:lstStyle/>
        <a:p>
          <a:endParaRPr lang="en-US"/>
        </a:p>
      </dgm:t>
    </dgm:pt>
    <dgm:pt modelId="{38DEB9DA-C4E8-42DC-82E7-6F88BF300513}">
      <dgm:prSet/>
      <dgm:spPr/>
      <dgm:t>
        <a:bodyPr/>
        <a:lstStyle/>
        <a:p>
          <a:pPr marL="0" lvl="0" indent="0" algn="l" defTabSz="889000">
            <a:spcBef>
              <a:spcPct val="0"/>
            </a:spcBef>
            <a:spcAft>
              <a:spcPct val="35000"/>
            </a:spcAft>
            <a:buNone/>
          </a:pPr>
          <a:r>
            <a:rPr lang="en-US" kern="1200" dirty="0"/>
            <a:t>SAP BW/4HANA</a:t>
          </a:r>
          <a:endParaRPr lang="en-US" kern="1200" dirty="0">
            <a:latin typeface="Aptos" panose="02110004020202020204"/>
            <a:ea typeface="+mn-ea"/>
            <a:cs typeface="+mn-cs"/>
          </a:endParaRPr>
        </a:p>
      </dgm:t>
    </dgm:pt>
    <dgm:pt modelId="{EBD70EF2-2241-4774-9BE7-9C582EBFEC06}" type="parTrans" cxnId="{143003EE-F6E4-479A-B796-67790FD54DEE}">
      <dgm:prSet/>
      <dgm:spPr/>
      <dgm:t>
        <a:bodyPr/>
        <a:lstStyle/>
        <a:p>
          <a:endParaRPr lang="en-US"/>
        </a:p>
      </dgm:t>
    </dgm:pt>
    <dgm:pt modelId="{8460E891-30C2-485D-BC87-FF82716622A3}" type="sibTrans" cxnId="{143003EE-F6E4-479A-B796-67790FD54DEE}">
      <dgm:prSet/>
      <dgm:spPr/>
      <dgm:t>
        <a:bodyPr/>
        <a:lstStyle/>
        <a:p>
          <a:endParaRPr lang="en-US"/>
        </a:p>
      </dgm:t>
    </dgm:pt>
    <dgm:pt modelId="{887D6BD0-64AC-4A64-ACC9-B7874D7C7860}">
      <dgm:prSet/>
      <dgm:spPr/>
      <dgm:t>
        <a:bodyPr/>
        <a:lstStyle/>
        <a:p>
          <a:pPr marL="0" lvl="0" indent="0" algn="l" defTabSz="889000">
            <a:spcBef>
              <a:spcPct val="0"/>
            </a:spcBef>
            <a:spcAft>
              <a:spcPct val="35000"/>
            </a:spcAft>
            <a:buNone/>
          </a:pPr>
          <a:r>
            <a:rPr lang="en-US" kern="1200" dirty="0"/>
            <a:t>SAP Customer Experience (CX)</a:t>
          </a:r>
          <a:endParaRPr lang="en-US" kern="1200" dirty="0">
            <a:latin typeface="Aptos" panose="02110004020202020204"/>
            <a:ea typeface="+mn-ea"/>
            <a:cs typeface="+mn-cs"/>
          </a:endParaRPr>
        </a:p>
      </dgm:t>
    </dgm:pt>
    <dgm:pt modelId="{EE327A19-B51B-48FE-BEA4-1BFFB120A56D}" type="parTrans" cxnId="{F70681FB-B109-44A5-9281-FB2400C9117B}">
      <dgm:prSet/>
      <dgm:spPr/>
      <dgm:t>
        <a:bodyPr/>
        <a:lstStyle/>
        <a:p>
          <a:endParaRPr lang="en-US"/>
        </a:p>
      </dgm:t>
    </dgm:pt>
    <dgm:pt modelId="{F74B188C-2379-451D-BE64-D12B75E6ADC8}" type="sibTrans" cxnId="{F70681FB-B109-44A5-9281-FB2400C9117B}">
      <dgm:prSet/>
      <dgm:spPr/>
      <dgm:t>
        <a:bodyPr/>
        <a:lstStyle/>
        <a:p>
          <a:endParaRPr lang="en-US"/>
        </a:p>
      </dgm:t>
    </dgm:pt>
    <dgm:pt modelId="{7F5A759B-F517-4BF0-81E3-697D9E81443F}">
      <dgm:prSet/>
      <dgm:spPr/>
      <dgm:t>
        <a:bodyPr/>
        <a:lstStyle/>
        <a:p>
          <a:pPr marL="0" lvl="0" indent="0" algn="l" defTabSz="889000">
            <a:spcBef>
              <a:spcPct val="0"/>
            </a:spcBef>
            <a:spcAft>
              <a:spcPct val="35000"/>
            </a:spcAft>
            <a:buNone/>
          </a:pPr>
          <a:r>
            <a:rPr lang="en-US" kern="1200" dirty="0"/>
            <a:t>SAP Digital Supply Chain</a:t>
          </a:r>
          <a:endParaRPr lang="en-US" kern="1200" dirty="0">
            <a:latin typeface="Aptos" panose="02110004020202020204"/>
            <a:ea typeface="+mn-ea"/>
            <a:cs typeface="+mn-cs"/>
          </a:endParaRPr>
        </a:p>
      </dgm:t>
    </dgm:pt>
    <dgm:pt modelId="{85720526-C5DC-4C99-B16B-491494CF88F0}" type="parTrans" cxnId="{2ECCDFEF-70C4-4186-81DF-BFAAB65B68E8}">
      <dgm:prSet/>
      <dgm:spPr/>
      <dgm:t>
        <a:bodyPr/>
        <a:lstStyle/>
        <a:p>
          <a:endParaRPr lang="en-US"/>
        </a:p>
      </dgm:t>
    </dgm:pt>
    <dgm:pt modelId="{596C5FC2-01D8-4DCE-B32A-1448DBC7F8C7}" type="sibTrans" cxnId="{2ECCDFEF-70C4-4186-81DF-BFAAB65B68E8}">
      <dgm:prSet/>
      <dgm:spPr/>
      <dgm:t>
        <a:bodyPr/>
        <a:lstStyle/>
        <a:p>
          <a:endParaRPr lang="en-US"/>
        </a:p>
      </dgm:t>
    </dgm:pt>
    <dgm:pt modelId="{F5284A89-FAAB-4859-8AFF-B95C05B112C8}">
      <dgm:prSet/>
      <dgm:spPr/>
      <dgm:t>
        <a:bodyPr/>
        <a:lstStyle/>
        <a:p>
          <a:pPr algn="l">
            <a:buNone/>
          </a:pPr>
          <a:r>
            <a:rPr lang="en-US" dirty="0"/>
            <a:t>SAP on Azure</a:t>
          </a:r>
          <a:endParaRPr lang="en-US" dirty="0">
            <a:latin typeface="Aptos" panose="02110004020202020204"/>
            <a:ea typeface="+mn-ea"/>
            <a:cs typeface="+mn-cs"/>
          </a:endParaRPr>
        </a:p>
      </dgm:t>
    </dgm:pt>
    <dgm:pt modelId="{09FE14CA-610A-46E1-A9A8-A8AEC640C606}" type="parTrans" cxnId="{64AEFA9E-8C23-41F6-A5B5-D936136CFA5B}">
      <dgm:prSet/>
      <dgm:spPr/>
      <dgm:t>
        <a:bodyPr/>
        <a:lstStyle/>
        <a:p>
          <a:endParaRPr lang="en-IN"/>
        </a:p>
      </dgm:t>
    </dgm:pt>
    <dgm:pt modelId="{43CB39A2-C55B-4909-BE8E-04CF53F389D1}" type="sibTrans" cxnId="{64AEFA9E-8C23-41F6-A5B5-D936136CFA5B}">
      <dgm:prSet/>
      <dgm:spPr/>
      <dgm:t>
        <a:bodyPr/>
        <a:lstStyle/>
        <a:p>
          <a:endParaRPr lang="en-IN"/>
        </a:p>
      </dgm:t>
    </dgm:pt>
    <dgm:pt modelId="{C1B9BFB1-E539-4851-82BD-47BA37484E46}">
      <dgm:prSet/>
      <dgm:spPr/>
      <dgm:t>
        <a:bodyPr/>
        <a:lstStyle/>
        <a:p>
          <a:pPr algn="l">
            <a:buNone/>
          </a:pPr>
          <a:r>
            <a:rPr lang="en-US" dirty="0"/>
            <a:t>SAP S/4HANA</a:t>
          </a:r>
          <a:endParaRPr lang="en-US" dirty="0">
            <a:latin typeface="Aptos" panose="02110004020202020204"/>
            <a:ea typeface="+mn-ea"/>
            <a:cs typeface="+mn-cs"/>
          </a:endParaRPr>
        </a:p>
      </dgm:t>
    </dgm:pt>
    <dgm:pt modelId="{B4ABFB26-98F8-4563-A866-3ACA1A81C1F4}" type="parTrans" cxnId="{39E5EF3E-0B9C-48D5-B867-1FEC65B5E95F}">
      <dgm:prSet/>
      <dgm:spPr/>
      <dgm:t>
        <a:bodyPr/>
        <a:lstStyle/>
        <a:p>
          <a:endParaRPr lang="en-IN"/>
        </a:p>
      </dgm:t>
    </dgm:pt>
    <dgm:pt modelId="{5E873F61-A68A-45FF-8E99-B7F86A88D59B}" type="sibTrans" cxnId="{39E5EF3E-0B9C-48D5-B867-1FEC65B5E95F}">
      <dgm:prSet/>
      <dgm:spPr/>
      <dgm:t>
        <a:bodyPr/>
        <a:lstStyle/>
        <a:p>
          <a:endParaRPr lang="en-IN"/>
        </a:p>
      </dgm:t>
    </dgm:pt>
    <dgm:pt modelId="{DFDCD35E-E653-48A2-B83D-B4A70A9C910E}" type="pres">
      <dgm:prSet presAssocID="{2F3B6682-4A68-4573-B0C6-3FAB4BACB8CF}" presName="linear" presStyleCnt="0">
        <dgm:presLayoutVars>
          <dgm:animLvl val="lvl"/>
          <dgm:resizeHandles val="exact"/>
        </dgm:presLayoutVars>
      </dgm:prSet>
      <dgm:spPr/>
    </dgm:pt>
    <dgm:pt modelId="{0569D0DA-5B90-46BB-8410-5668CD07FF47}" type="pres">
      <dgm:prSet presAssocID="{4C8FF3D6-A019-4E33-9510-80179C89B763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C43D29DC-2716-4E48-AFF3-5193617EBD24}" type="pres">
      <dgm:prSet presAssocID="{457194D7-B911-49FA-B90A-B8579C8E2E42}" presName="spacer" presStyleCnt="0"/>
      <dgm:spPr/>
    </dgm:pt>
    <dgm:pt modelId="{6031789D-91E6-4976-8B3F-A6448364E41F}" type="pres">
      <dgm:prSet presAssocID="{94674B4E-2691-411B-80A5-21779F8A045F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1430DB45-21C0-43F5-8E5B-488AD40A000B}" type="pres">
      <dgm:prSet presAssocID="{E91C07D6-6CF6-4EC2-B377-ACE71F023B6E}" presName="spacer" presStyleCnt="0"/>
      <dgm:spPr/>
    </dgm:pt>
    <dgm:pt modelId="{FEFC40E4-E3B4-4D85-96FA-02D21A477137}" type="pres">
      <dgm:prSet presAssocID="{38DEB9DA-C4E8-42DC-82E7-6F88BF300513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2E8DCA79-CAE3-4971-BF99-44E5D5603020}" type="pres">
      <dgm:prSet presAssocID="{8460E891-30C2-485D-BC87-FF82716622A3}" presName="spacer" presStyleCnt="0"/>
      <dgm:spPr/>
    </dgm:pt>
    <dgm:pt modelId="{8766C410-6CF9-4300-AB24-C94BD63AED2D}" type="pres">
      <dgm:prSet presAssocID="{887D6BD0-64AC-4A64-ACC9-B7874D7C7860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BA9D73AA-BA3C-426C-86D0-16DDE528EABA}" type="pres">
      <dgm:prSet presAssocID="{F74B188C-2379-451D-BE64-D12B75E6ADC8}" presName="spacer" presStyleCnt="0"/>
      <dgm:spPr/>
    </dgm:pt>
    <dgm:pt modelId="{818CC2A8-0B6D-4E68-AF99-830F33389236}" type="pres">
      <dgm:prSet presAssocID="{7F5A759B-F517-4BF0-81E3-697D9E81443F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D6302885-639F-4E75-AB03-7ADCA2D606E3}" type="pres">
      <dgm:prSet presAssocID="{596C5FC2-01D8-4DCE-B32A-1448DBC7F8C7}" presName="spacer" presStyleCnt="0"/>
      <dgm:spPr/>
    </dgm:pt>
    <dgm:pt modelId="{E3260AD0-7696-4365-BAE4-AFA931F8C1AA}" type="pres">
      <dgm:prSet presAssocID="{F5284A89-FAAB-4859-8AFF-B95C05B112C8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DF81E145-9821-45F3-BD44-938FD6C5BB75}" type="pres">
      <dgm:prSet presAssocID="{43CB39A2-C55B-4909-BE8E-04CF53F389D1}" presName="spacer" presStyleCnt="0"/>
      <dgm:spPr/>
    </dgm:pt>
    <dgm:pt modelId="{6A0DB1DC-C897-4AB9-8657-74276B1C4BE5}" type="pres">
      <dgm:prSet presAssocID="{C1B9BFB1-E539-4851-82BD-47BA37484E46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DE70C22B-C626-48C2-B2CD-5EDE0200F325}" type="presOf" srcId="{C1B9BFB1-E539-4851-82BD-47BA37484E46}" destId="{6A0DB1DC-C897-4AB9-8657-74276B1C4BE5}" srcOrd="0" destOrd="0" presId="urn:microsoft.com/office/officeart/2005/8/layout/vList2"/>
    <dgm:cxn modelId="{0430B630-84DC-433F-924B-E4F34B56B17F}" type="presOf" srcId="{7F5A759B-F517-4BF0-81E3-697D9E81443F}" destId="{818CC2A8-0B6D-4E68-AF99-830F33389236}" srcOrd="0" destOrd="0" presId="urn:microsoft.com/office/officeart/2005/8/layout/vList2"/>
    <dgm:cxn modelId="{39E5EF3E-0B9C-48D5-B867-1FEC65B5E95F}" srcId="{2F3B6682-4A68-4573-B0C6-3FAB4BACB8CF}" destId="{C1B9BFB1-E539-4851-82BD-47BA37484E46}" srcOrd="6" destOrd="0" parTransId="{B4ABFB26-98F8-4563-A866-3ACA1A81C1F4}" sibTransId="{5E873F61-A68A-45FF-8E99-B7F86A88D59B}"/>
    <dgm:cxn modelId="{AD41CB43-E11A-46A1-81A3-42DF7CBAAC41}" type="presOf" srcId="{F5284A89-FAAB-4859-8AFF-B95C05B112C8}" destId="{E3260AD0-7696-4365-BAE4-AFA931F8C1AA}" srcOrd="0" destOrd="0" presId="urn:microsoft.com/office/officeart/2005/8/layout/vList2"/>
    <dgm:cxn modelId="{1EF76A78-F4DC-4D92-9AFC-CAC6DF1E1E8A}" type="presOf" srcId="{4C8FF3D6-A019-4E33-9510-80179C89B763}" destId="{0569D0DA-5B90-46BB-8410-5668CD07FF47}" srcOrd="0" destOrd="0" presId="urn:microsoft.com/office/officeart/2005/8/layout/vList2"/>
    <dgm:cxn modelId="{2099D38D-C1A8-4927-8C80-678B801EBC5C}" srcId="{2F3B6682-4A68-4573-B0C6-3FAB4BACB8CF}" destId="{4C8FF3D6-A019-4E33-9510-80179C89B763}" srcOrd="0" destOrd="0" parTransId="{DE3C448E-3E2D-43BC-BC69-E849993EBD02}" sibTransId="{457194D7-B911-49FA-B90A-B8579C8E2E42}"/>
    <dgm:cxn modelId="{BC4B0A98-2EEF-4540-9E7F-0C8F50031502}" type="presOf" srcId="{94674B4E-2691-411B-80A5-21779F8A045F}" destId="{6031789D-91E6-4976-8B3F-A6448364E41F}" srcOrd="0" destOrd="0" presId="urn:microsoft.com/office/officeart/2005/8/layout/vList2"/>
    <dgm:cxn modelId="{64AEFA9E-8C23-41F6-A5B5-D936136CFA5B}" srcId="{2F3B6682-4A68-4573-B0C6-3FAB4BACB8CF}" destId="{F5284A89-FAAB-4859-8AFF-B95C05B112C8}" srcOrd="5" destOrd="0" parTransId="{09FE14CA-610A-46E1-A9A8-A8AEC640C606}" sibTransId="{43CB39A2-C55B-4909-BE8E-04CF53F389D1}"/>
    <dgm:cxn modelId="{6E31F5B2-79F3-4D45-B2F4-D501AA98A551}" srcId="{2F3B6682-4A68-4573-B0C6-3FAB4BACB8CF}" destId="{94674B4E-2691-411B-80A5-21779F8A045F}" srcOrd="1" destOrd="0" parTransId="{6C6BA46B-E149-400E-8A84-E60781590CE9}" sibTransId="{E91C07D6-6CF6-4EC2-B377-ACE71F023B6E}"/>
    <dgm:cxn modelId="{E36505D5-1D46-463C-8DC4-E5A215F13EE4}" type="presOf" srcId="{2F3B6682-4A68-4573-B0C6-3FAB4BACB8CF}" destId="{DFDCD35E-E653-48A2-B83D-B4A70A9C910E}" srcOrd="0" destOrd="0" presId="urn:microsoft.com/office/officeart/2005/8/layout/vList2"/>
    <dgm:cxn modelId="{143003EE-F6E4-479A-B796-67790FD54DEE}" srcId="{2F3B6682-4A68-4573-B0C6-3FAB4BACB8CF}" destId="{38DEB9DA-C4E8-42DC-82E7-6F88BF300513}" srcOrd="2" destOrd="0" parTransId="{EBD70EF2-2241-4774-9BE7-9C582EBFEC06}" sibTransId="{8460E891-30C2-485D-BC87-FF82716622A3}"/>
    <dgm:cxn modelId="{5770B3EE-E576-4852-80AC-94D4F14EAFCF}" type="presOf" srcId="{38DEB9DA-C4E8-42DC-82E7-6F88BF300513}" destId="{FEFC40E4-E3B4-4D85-96FA-02D21A477137}" srcOrd="0" destOrd="0" presId="urn:microsoft.com/office/officeart/2005/8/layout/vList2"/>
    <dgm:cxn modelId="{2ECCDFEF-70C4-4186-81DF-BFAAB65B68E8}" srcId="{2F3B6682-4A68-4573-B0C6-3FAB4BACB8CF}" destId="{7F5A759B-F517-4BF0-81E3-697D9E81443F}" srcOrd="4" destOrd="0" parTransId="{85720526-C5DC-4C99-B16B-491494CF88F0}" sibTransId="{596C5FC2-01D8-4DCE-B32A-1448DBC7F8C7}"/>
    <dgm:cxn modelId="{D0BEA9F7-AA19-427C-8A65-55C7F4D85C23}" type="presOf" srcId="{887D6BD0-64AC-4A64-ACC9-B7874D7C7860}" destId="{8766C410-6CF9-4300-AB24-C94BD63AED2D}" srcOrd="0" destOrd="0" presId="urn:microsoft.com/office/officeart/2005/8/layout/vList2"/>
    <dgm:cxn modelId="{F70681FB-B109-44A5-9281-FB2400C9117B}" srcId="{2F3B6682-4A68-4573-B0C6-3FAB4BACB8CF}" destId="{887D6BD0-64AC-4A64-ACC9-B7874D7C7860}" srcOrd="3" destOrd="0" parTransId="{EE327A19-B51B-48FE-BEA4-1BFFB120A56D}" sibTransId="{F74B188C-2379-451D-BE64-D12B75E6ADC8}"/>
    <dgm:cxn modelId="{5FA19C37-5435-4EC5-AF48-D3E013953020}" type="presParOf" srcId="{DFDCD35E-E653-48A2-B83D-B4A70A9C910E}" destId="{0569D0DA-5B90-46BB-8410-5668CD07FF47}" srcOrd="0" destOrd="0" presId="urn:microsoft.com/office/officeart/2005/8/layout/vList2"/>
    <dgm:cxn modelId="{89F041A6-E7B5-4F95-8CA8-8E4F4330940F}" type="presParOf" srcId="{DFDCD35E-E653-48A2-B83D-B4A70A9C910E}" destId="{C43D29DC-2716-4E48-AFF3-5193617EBD24}" srcOrd="1" destOrd="0" presId="urn:microsoft.com/office/officeart/2005/8/layout/vList2"/>
    <dgm:cxn modelId="{06BD2D22-3729-4D76-8284-1033D728A738}" type="presParOf" srcId="{DFDCD35E-E653-48A2-B83D-B4A70A9C910E}" destId="{6031789D-91E6-4976-8B3F-A6448364E41F}" srcOrd="2" destOrd="0" presId="urn:microsoft.com/office/officeart/2005/8/layout/vList2"/>
    <dgm:cxn modelId="{D7E15A51-37BD-441B-8D4A-785DB980C795}" type="presParOf" srcId="{DFDCD35E-E653-48A2-B83D-B4A70A9C910E}" destId="{1430DB45-21C0-43F5-8E5B-488AD40A000B}" srcOrd="3" destOrd="0" presId="urn:microsoft.com/office/officeart/2005/8/layout/vList2"/>
    <dgm:cxn modelId="{25243656-A085-46CE-9659-10392D318962}" type="presParOf" srcId="{DFDCD35E-E653-48A2-B83D-B4A70A9C910E}" destId="{FEFC40E4-E3B4-4D85-96FA-02D21A477137}" srcOrd="4" destOrd="0" presId="urn:microsoft.com/office/officeart/2005/8/layout/vList2"/>
    <dgm:cxn modelId="{237ACA75-2712-40C4-B997-6CCC50A84436}" type="presParOf" srcId="{DFDCD35E-E653-48A2-B83D-B4A70A9C910E}" destId="{2E8DCA79-CAE3-4971-BF99-44E5D5603020}" srcOrd="5" destOrd="0" presId="urn:microsoft.com/office/officeart/2005/8/layout/vList2"/>
    <dgm:cxn modelId="{2421EBC8-E326-4C3C-8918-EA2A1C7C0F98}" type="presParOf" srcId="{DFDCD35E-E653-48A2-B83D-B4A70A9C910E}" destId="{8766C410-6CF9-4300-AB24-C94BD63AED2D}" srcOrd="6" destOrd="0" presId="urn:microsoft.com/office/officeart/2005/8/layout/vList2"/>
    <dgm:cxn modelId="{E14F2E7F-AD00-43D1-A77E-8C7182718193}" type="presParOf" srcId="{DFDCD35E-E653-48A2-B83D-B4A70A9C910E}" destId="{BA9D73AA-BA3C-426C-86D0-16DDE528EABA}" srcOrd="7" destOrd="0" presId="urn:microsoft.com/office/officeart/2005/8/layout/vList2"/>
    <dgm:cxn modelId="{B2C0C944-54B6-47C2-860B-42E607A44E7B}" type="presParOf" srcId="{DFDCD35E-E653-48A2-B83D-B4A70A9C910E}" destId="{818CC2A8-0B6D-4E68-AF99-830F33389236}" srcOrd="8" destOrd="0" presId="urn:microsoft.com/office/officeart/2005/8/layout/vList2"/>
    <dgm:cxn modelId="{6271F381-915A-44B3-AC03-01A2D3461586}" type="presParOf" srcId="{DFDCD35E-E653-48A2-B83D-B4A70A9C910E}" destId="{D6302885-639F-4E75-AB03-7ADCA2D606E3}" srcOrd="9" destOrd="0" presId="urn:microsoft.com/office/officeart/2005/8/layout/vList2"/>
    <dgm:cxn modelId="{934D053A-4736-40D6-A72A-9AA5B98EAA73}" type="presParOf" srcId="{DFDCD35E-E653-48A2-B83D-B4A70A9C910E}" destId="{E3260AD0-7696-4365-BAE4-AFA931F8C1AA}" srcOrd="10" destOrd="0" presId="urn:microsoft.com/office/officeart/2005/8/layout/vList2"/>
    <dgm:cxn modelId="{70DA9820-7BC9-47AE-873A-F269AABEB04E}" type="presParOf" srcId="{DFDCD35E-E653-48A2-B83D-B4A70A9C910E}" destId="{DF81E145-9821-45F3-BD44-938FD6C5BB75}" srcOrd="11" destOrd="0" presId="urn:microsoft.com/office/officeart/2005/8/layout/vList2"/>
    <dgm:cxn modelId="{20D4D1AB-CA1F-4334-AA5D-45CFCBD6F069}" type="presParOf" srcId="{DFDCD35E-E653-48A2-B83D-B4A70A9C910E}" destId="{6A0DB1DC-C897-4AB9-8657-74276B1C4BE5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3670A21-C866-40E2-A42A-A9EBA8A1AE93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213378D-3997-4B07-9C8E-9D9B06CC6E7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Unlock seamless SAP integration and drive your business forward. Partner with Web Synergies to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optimise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processes, enhance productivity, and future-proof your enterprise with expert SAP solutions.</a:t>
          </a:r>
        </a:p>
      </dgm:t>
    </dgm:pt>
    <dgm:pt modelId="{D4828F61-8AEB-4297-8AC3-F5E3CDAD433D}" type="parTrans" cxnId="{0462D793-65BC-41CA-A47D-95B296C9D742}">
      <dgm:prSet/>
      <dgm:spPr/>
      <dgm:t>
        <a:bodyPr/>
        <a:lstStyle/>
        <a:p>
          <a:endParaRPr lang="en-US"/>
        </a:p>
      </dgm:t>
    </dgm:pt>
    <dgm:pt modelId="{38BDFFD5-7293-43FA-B0BF-A3731DC63CF0}" type="sibTrans" cxnId="{0462D793-65BC-41CA-A47D-95B296C9D742}">
      <dgm:prSet/>
      <dgm:spPr/>
      <dgm:t>
        <a:bodyPr/>
        <a:lstStyle/>
        <a:p>
          <a:endParaRPr lang="en-US"/>
        </a:p>
      </dgm:t>
    </dgm:pt>
    <dgm:pt modelId="{49BEFAE6-2BE5-48D8-A474-D889EF6B7088}">
      <dgm:prSet custT="1"/>
      <dgm:spPr/>
      <dgm:t>
        <a:bodyPr/>
        <a:lstStyle/>
        <a:p>
          <a:r>
            <a:rPr lang="en-US" sz="2400" b="1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hlinkClick xmlns:r="http://schemas.openxmlformats.org/officeDocument/2006/relationships" r:id="rId1"/>
            </a:rPr>
            <a:t>Get in touch </a:t>
          </a:r>
          <a:r>
            <a:rPr lang="en-US" sz="2400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today to begin your SAP transformation journey!</a:t>
          </a:r>
        </a:p>
      </dgm:t>
    </dgm:pt>
    <dgm:pt modelId="{40A0B852-C02E-4770-A0BF-4E03A41C0F28}" type="parTrans" cxnId="{64FE9736-EDF5-4DD1-9204-F003CDDA49AA}">
      <dgm:prSet/>
      <dgm:spPr/>
      <dgm:t>
        <a:bodyPr/>
        <a:lstStyle/>
        <a:p>
          <a:endParaRPr lang="en-US"/>
        </a:p>
      </dgm:t>
    </dgm:pt>
    <dgm:pt modelId="{E2C0242C-BB8D-4746-AB9D-7DDF37F93B88}" type="sibTrans" cxnId="{64FE9736-EDF5-4DD1-9204-F003CDDA49AA}">
      <dgm:prSet/>
      <dgm:spPr/>
      <dgm:t>
        <a:bodyPr/>
        <a:lstStyle/>
        <a:p>
          <a:endParaRPr lang="en-US"/>
        </a:p>
      </dgm:t>
    </dgm:pt>
    <dgm:pt modelId="{F64EECCF-2C6A-40DE-A4D4-7D709B28AEF5}" type="pres">
      <dgm:prSet presAssocID="{33670A21-C866-40E2-A42A-A9EBA8A1AE93}" presName="linear" presStyleCnt="0">
        <dgm:presLayoutVars>
          <dgm:animLvl val="lvl"/>
          <dgm:resizeHandles val="exact"/>
        </dgm:presLayoutVars>
      </dgm:prSet>
      <dgm:spPr/>
    </dgm:pt>
    <dgm:pt modelId="{86156C42-B28E-414C-9863-EC7B792D0C92}" type="pres">
      <dgm:prSet presAssocID="{0213378D-3997-4B07-9C8E-9D9B06CC6E7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2FF44D5-16AE-44FD-9F01-FE05A24231DB}" type="pres">
      <dgm:prSet presAssocID="{38BDFFD5-7293-43FA-B0BF-A3731DC63CF0}" presName="spacer" presStyleCnt="0"/>
      <dgm:spPr/>
    </dgm:pt>
    <dgm:pt modelId="{93298677-D1DC-439A-B7BC-E03CD46ADDD6}" type="pres">
      <dgm:prSet presAssocID="{49BEFAE6-2BE5-48D8-A474-D889EF6B7088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374F705-3BFA-489F-AE57-A12D3A2E9468}" type="presOf" srcId="{0213378D-3997-4B07-9C8E-9D9B06CC6E7C}" destId="{86156C42-B28E-414C-9863-EC7B792D0C92}" srcOrd="0" destOrd="0" presId="urn:microsoft.com/office/officeart/2005/8/layout/vList2"/>
    <dgm:cxn modelId="{C8853808-5F15-44C2-BDEB-C3651BD51371}" type="presOf" srcId="{49BEFAE6-2BE5-48D8-A474-D889EF6B7088}" destId="{93298677-D1DC-439A-B7BC-E03CD46ADDD6}" srcOrd="0" destOrd="0" presId="urn:microsoft.com/office/officeart/2005/8/layout/vList2"/>
    <dgm:cxn modelId="{64FE9736-EDF5-4DD1-9204-F003CDDA49AA}" srcId="{33670A21-C866-40E2-A42A-A9EBA8A1AE93}" destId="{49BEFAE6-2BE5-48D8-A474-D889EF6B7088}" srcOrd="1" destOrd="0" parTransId="{40A0B852-C02E-4770-A0BF-4E03A41C0F28}" sibTransId="{E2C0242C-BB8D-4746-AB9D-7DDF37F93B88}"/>
    <dgm:cxn modelId="{0462D793-65BC-41CA-A47D-95B296C9D742}" srcId="{33670A21-C866-40E2-A42A-A9EBA8A1AE93}" destId="{0213378D-3997-4B07-9C8E-9D9B06CC6E7C}" srcOrd="0" destOrd="0" parTransId="{D4828F61-8AEB-4297-8AC3-F5E3CDAD433D}" sibTransId="{38BDFFD5-7293-43FA-B0BF-A3731DC63CF0}"/>
    <dgm:cxn modelId="{A0CBCAEC-4354-4F4F-8F22-4D867DB8DC40}" type="presOf" srcId="{33670A21-C866-40E2-A42A-A9EBA8A1AE93}" destId="{F64EECCF-2C6A-40DE-A4D4-7D709B28AEF5}" srcOrd="0" destOrd="0" presId="urn:microsoft.com/office/officeart/2005/8/layout/vList2"/>
    <dgm:cxn modelId="{425415ED-B1A9-440F-A2AA-D9976230D2E7}" type="presParOf" srcId="{F64EECCF-2C6A-40DE-A4D4-7D709B28AEF5}" destId="{86156C42-B28E-414C-9863-EC7B792D0C92}" srcOrd="0" destOrd="0" presId="urn:microsoft.com/office/officeart/2005/8/layout/vList2"/>
    <dgm:cxn modelId="{E294E36D-564D-4218-A365-4CCEE475C369}" type="presParOf" srcId="{F64EECCF-2C6A-40DE-A4D4-7D709B28AEF5}" destId="{52FF44D5-16AE-44FD-9F01-FE05A24231DB}" srcOrd="1" destOrd="0" presId="urn:microsoft.com/office/officeart/2005/8/layout/vList2"/>
    <dgm:cxn modelId="{377E28F7-E1D2-4157-B966-36FF74B2877C}" type="presParOf" srcId="{F64EECCF-2C6A-40DE-A4D4-7D709B28AEF5}" destId="{93298677-D1DC-439A-B7BC-E03CD46ADDD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38692C-6F44-4B40-8FF2-E25800A3DBC5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97F821-4890-4454-9DF3-E5CC34F1355E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8890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ptos" panose="02110004020202020204"/>
              <a:ea typeface="+mn-ea"/>
              <a:cs typeface="+mn-cs"/>
            </a:rPr>
            <a:t>Unlock the power of SAP integration for streamlined operations and enhanced productivity.</a:t>
          </a:r>
        </a:p>
      </dsp:txBody>
      <dsp:txXfrm>
        <a:off x="696297" y="538547"/>
        <a:ext cx="4171627" cy="2590157"/>
      </dsp:txXfrm>
    </dsp:sp>
    <dsp:sp modelId="{B3A52946-A509-4548-9A62-122F15040D2F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544212-53BD-4918-B04A-597E0537639A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8890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With Web Synergies as your </a:t>
          </a:r>
          <a:r>
            <a:rPr lang="en-US" sz="1600" b="1" kern="1200" dirty="0">
              <a:hlinkClick xmlns:r="http://schemas.openxmlformats.org/officeDocument/2006/relationships" r:id="rId1"/>
            </a:rPr>
            <a:t>digital transformation </a:t>
          </a:r>
          <a:r>
            <a:rPr lang="en-US" sz="1600" b="1" kern="1200" dirty="0"/>
            <a:t>partner, experience tailored SAP solutions designed to support your growth, efficiency, and future-readiness.</a:t>
          </a:r>
          <a:endParaRPr lang="en-US" sz="16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5991936" y="538547"/>
        <a:ext cx="4171627" cy="25901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77B3C9-AAF1-4139-B3A2-76E5959E1AEC}">
      <dsp:nvSpPr>
        <dsp:cNvPr id="0" name=""/>
        <dsp:cNvSpPr/>
      </dsp:nvSpPr>
      <dsp:spPr>
        <a:xfrm>
          <a:off x="0" y="0"/>
          <a:ext cx="8971218" cy="110071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Conceptualization &amp; Creation – </a:t>
          </a:r>
          <a:r>
            <a:rPr lang="en-US" sz="2400" kern="1200" dirty="0"/>
            <a:t>We design solutions based on your unique needs.</a:t>
          </a:r>
        </a:p>
      </dsp:txBody>
      <dsp:txXfrm>
        <a:off x="32239" y="32239"/>
        <a:ext cx="7783457" cy="1036240"/>
      </dsp:txXfrm>
    </dsp:sp>
    <dsp:sp modelId="{ED157096-BAEC-43BC-A898-5B5F9C1B0449}">
      <dsp:nvSpPr>
        <dsp:cNvPr id="0" name=""/>
        <dsp:cNvSpPr/>
      </dsp:nvSpPr>
      <dsp:spPr>
        <a:xfrm>
          <a:off x="791578" y="1284171"/>
          <a:ext cx="8971218" cy="110071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Customization &amp; Management – </a:t>
          </a:r>
          <a:r>
            <a:rPr lang="en-US" sz="2400" kern="1200"/>
            <a:t>Tailor-fit SAP applications that grow with your business.</a:t>
          </a:r>
        </a:p>
      </dsp:txBody>
      <dsp:txXfrm>
        <a:off x="823817" y="1316410"/>
        <a:ext cx="7399695" cy="1036240"/>
      </dsp:txXfrm>
    </dsp:sp>
    <dsp:sp modelId="{27BFCA4F-D064-4408-9DF3-C4291B078530}">
      <dsp:nvSpPr>
        <dsp:cNvPr id="0" name=""/>
        <dsp:cNvSpPr/>
      </dsp:nvSpPr>
      <dsp:spPr>
        <a:xfrm>
          <a:off x="1583156" y="2568343"/>
          <a:ext cx="8971218" cy="110071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Integration &amp; Security – </a:t>
          </a:r>
          <a:r>
            <a:rPr lang="en-US" sz="2400" kern="1200"/>
            <a:t>Securely connect SAP solutions with existing systems for a unified platform.</a:t>
          </a:r>
        </a:p>
      </dsp:txBody>
      <dsp:txXfrm>
        <a:off x="1615395" y="2600582"/>
        <a:ext cx="7399695" cy="1036240"/>
      </dsp:txXfrm>
    </dsp:sp>
    <dsp:sp modelId="{0C7C0EB1-B776-48FB-B889-0D6AA2DE7705}">
      <dsp:nvSpPr>
        <dsp:cNvPr id="0" name=""/>
        <dsp:cNvSpPr/>
      </dsp:nvSpPr>
      <dsp:spPr>
        <a:xfrm>
          <a:off x="8255751" y="834711"/>
          <a:ext cx="715467" cy="71546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8416731" y="834711"/>
        <a:ext cx="393507" cy="538389"/>
      </dsp:txXfrm>
    </dsp:sp>
    <dsp:sp modelId="{E30B16A2-34C7-47B0-B3C5-1A05D5FF57D9}">
      <dsp:nvSpPr>
        <dsp:cNvPr id="0" name=""/>
        <dsp:cNvSpPr/>
      </dsp:nvSpPr>
      <dsp:spPr>
        <a:xfrm>
          <a:off x="9047329" y="2111545"/>
          <a:ext cx="715467" cy="715467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9208309" y="2111545"/>
        <a:ext cx="393507" cy="5383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69D0DA-5B90-46BB-8410-5668CD07FF47}">
      <dsp:nvSpPr>
        <dsp:cNvPr id="0" name=""/>
        <dsp:cNvSpPr/>
      </dsp:nvSpPr>
      <dsp:spPr>
        <a:xfrm>
          <a:off x="0" y="10739"/>
          <a:ext cx="10255180" cy="7300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SAP Consulting Services</a:t>
          </a:r>
        </a:p>
      </dsp:txBody>
      <dsp:txXfrm>
        <a:off x="35640" y="46379"/>
        <a:ext cx="10183900" cy="658800"/>
      </dsp:txXfrm>
    </dsp:sp>
    <dsp:sp modelId="{6031789D-91E6-4976-8B3F-A6448364E41F}">
      <dsp:nvSpPr>
        <dsp:cNvPr id="0" name=""/>
        <dsp:cNvSpPr/>
      </dsp:nvSpPr>
      <dsp:spPr>
        <a:xfrm>
          <a:off x="0" y="853139"/>
          <a:ext cx="10255180" cy="7300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prstClr val="white"/>
              </a:solidFill>
              <a:latin typeface="Aptos" panose="02110004020202020204"/>
              <a:ea typeface="+mn-ea"/>
              <a:cs typeface="+mn-cs"/>
            </a:rPr>
            <a:t>SAP Implementation &amp; Deployment Services</a:t>
          </a:r>
        </a:p>
      </dsp:txBody>
      <dsp:txXfrm>
        <a:off x="35640" y="888779"/>
        <a:ext cx="10183900" cy="658800"/>
      </dsp:txXfrm>
    </dsp:sp>
    <dsp:sp modelId="{FEFC40E4-E3B4-4D85-96FA-02D21A477137}">
      <dsp:nvSpPr>
        <dsp:cNvPr id="0" name=""/>
        <dsp:cNvSpPr/>
      </dsp:nvSpPr>
      <dsp:spPr>
        <a:xfrm>
          <a:off x="0" y="1695540"/>
          <a:ext cx="10255180" cy="7300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Aptos" panose="02110004020202020204"/>
              <a:ea typeface="+mn-ea"/>
              <a:cs typeface="+mn-cs"/>
            </a:rPr>
            <a:t>SAP Migration Services</a:t>
          </a:r>
        </a:p>
      </dsp:txBody>
      <dsp:txXfrm>
        <a:off x="35640" y="1731180"/>
        <a:ext cx="10183900" cy="658800"/>
      </dsp:txXfrm>
    </dsp:sp>
    <dsp:sp modelId="{8766C410-6CF9-4300-AB24-C94BD63AED2D}">
      <dsp:nvSpPr>
        <dsp:cNvPr id="0" name=""/>
        <dsp:cNvSpPr/>
      </dsp:nvSpPr>
      <dsp:spPr>
        <a:xfrm>
          <a:off x="0" y="2537940"/>
          <a:ext cx="10255180" cy="7300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Aptos" panose="02110004020202020204"/>
              <a:ea typeface="+mn-ea"/>
              <a:cs typeface="+mn-cs"/>
            </a:rPr>
            <a:t>SAP Support &amp; Maintenance Services</a:t>
          </a:r>
        </a:p>
      </dsp:txBody>
      <dsp:txXfrm>
        <a:off x="35640" y="2573580"/>
        <a:ext cx="10183900" cy="658800"/>
      </dsp:txXfrm>
    </dsp:sp>
    <dsp:sp modelId="{818CC2A8-0B6D-4E68-AF99-830F33389236}">
      <dsp:nvSpPr>
        <dsp:cNvPr id="0" name=""/>
        <dsp:cNvSpPr/>
      </dsp:nvSpPr>
      <dsp:spPr>
        <a:xfrm>
          <a:off x="0" y="3380340"/>
          <a:ext cx="10255180" cy="7300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Aptos" panose="02110004020202020204"/>
              <a:ea typeface="+mn-ea"/>
              <a:cs typeface="+mn-cs"/>
            </a:rPr>
            <a:t>SAP System Upgrades</a:t>
          </a:r>
        </a:p>
      </dsp:txBody>
      <dsp:txXfrm>
        <a:off x="35640" y="3415980"/>
        <a:ext cx="10183900" cy="6588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69D0DA-5B90-46BB-8410-5668CD07FF47}">
      <dsp:nvSpPr>
        <dsp:cNvPr id="0" name=""/>
        <dsp:cNvSpPr/>
      </dsp:nvSpPr>
      <dsp:spPr>
        <a:xfrm>
          <a:off x="0" y="93698"/>
          <a:ext cx="10515600" cy="5405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SAP Business </a:t>
          </a:r>
          <a:r>
            <a:rPr lang="en-US" sz="2200" kern="1200" dirty="0" err="1"/>
            <a:t>ByDesign</a:t>
          </a:r>
          <a:endParaRPr lang="en-US" sz="2200" kern="1200" dirty="0"/>
        </a:p>
      </dsp:txBody>
      <dsp:txXfrm>
        <a:off x="26387" y="120085"/>
        <a:ext cx="10462826" cy="487766"/>
      </dsp:txXfrm>
    </dsp:sp>
    <dsp:sp modelId="{6031789D-91E6-4976-8B3F-A6448364E41F}">
      <dsp:nvSpPr>
        <dsp:cNvPr id="0" name=""/>
        <dsp:cNvSpPr/>
      </dsp:nvSpPr>
      <dsp:spPr>
        <a:xfrm>
          <a:off x="0" y="697598"/>
          <a:ext cx="10515600" cy="5405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SAP Business One</a:t>
          </a:r>
          <a:endParaRPr lang="en-US" sz="2200" kern="1200" dirty="0">
            <a:latin typeface="Aptos" panose="02110004020202020204"/>
            <a:ea typeface="+mn-ea"/>
            <a:cs typeface="+mn-cs"/>
          </a:endParaRPr>
        </a:p>
      </dsp:txBody>
      <dsp:txXfrm>
        <a:off x="26387" y="723985"/>
        <a:ext cx="10462826" cy="487766"/>
      </dsp:txXfrm>
    </dsp:sp>
    <dsp:sp modelId="{FEFC40E4-E3B4-4D85-96FA-02D21A477137}">
      <dsp:nvSpPr>
        <dsp:cNvPr id="0" name=""/>
        <dsp:cNvSpPr/>
      </dsp:nvSpPr>
      <dsp:spPr>
        <a:xfrm>
          <a:off x="0" y="1301499"/>
          <a:ext cx="10515600" cy="5405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SAP BW/4HANA</a:t>
          </a:r>
          <a:endParaRPr lang="en-US" sz="2200" kern="1200" dirty="0">
            <a:latin typeface="Aptos" panose="02110004020202020204"/>
            <a:ea typeface="+mn-ea"/>
            <a:cs typeface="+mn-cs"/>
          </a:endParaRPr>
        </a:p>
      </dsp:txBody>
      <dsp:txXfrm>
        <a:off x="26387" y="1327886"/>
        <a:ext cx="10462826" cy="487766"/>
      </dsp:txXfrm>
    </dsp:sp>
    <dsp:sp modelId="{8766C410-6CF9-4300-AB24-C94BD63AED2D}">
      <dsp:nvSpPr>
        <dsp:cNvPr id="0" name=""/>
        <dsp:cNvSpPr/>
      </dsp:nvSpPr>
      <dsp:spPr>
        <a:xfrm>
          <a:off x="0" y="1905399"/>
          <a:ext cx="10515600" cy="5405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SAP Customer Experience (CX)</a:t>
          </a:r>
          <a:endParaRPr lang="en-US" sz="2200" kern="1200" dirty="0">
            <a:latin typeface="Aptos" panose="02110004020202020204"/>
            <a:ea typeface="+mn-ea"/>
            <a:cs typeface="+mn-cs"/>
          </a:endParaRPr>
        </a:p>
      </dsp:txBody>
      <dsp:txXfrm>
        <a:off x="26387" y="1931786"/>
        <a:ext cx="10462826" cy="487766"/>
      </dsp:txXfrm>
    </dsp:sp>
    <dsp:sp modelId="{818CC2A8-0B6D-4E68-AF99-830F33389236}">
      <dsp:nvSpPr>
        <dsp:cNvPr id="0" name=""/>
        <dsp:cNvSpPr/>
      </dsp:nvSpPr>
      <dsp:spPr>
        <a:xfrm>
          <a:off x="0" y="2509299"/>
          <a:ext cx="10515600" cy="5405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SAP Digital Supply Chain</a:t>
          </a:r>
          <a:endParaRPr lang="en-US" sz="2200" kern="1200" dirty="0">
            <a:latin typeface="Aptos" panose="02110004020202020204"/>
            <a:ea typeface="+mn-ea"/>
            <a:cs typeface="+mn-cs"/>
          </a:endParaRPr>
        </a:p>
      </dsp:txBody>
      <dsp:txXfrm>
        <a:off x="26387" y="2535686"/>
        <a:ext cx="10462826" cy="487766"/>
      </dsp:txXfrm>
    </dsp:sp>
    <dsp:sp modelId="{E3260AD0-7696-4365-BAE4-AFA931F8C1AA}">
      <dsp:nvSpPr>
        <dsp:cNvPr id="0" name=""/>
        <dsp:cNvSpPr/>
      </dsp:nvSpPr>
      <dsp:spPr>
        <a:xfrm>
          <a:off x="0" y="3113199"/>
          <a:ext cx="10515600" cy="5405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SAP on Azure</a:t>
          </a:r>
          <a:endParaRPr lang="en-US" sz="2200" kern="1200" dirty="0">
            <a:latin typeface="Aptos" panose="02110004020202020204"/>
            <a:ea typeface="+mn-ea"/>
            <a:cs typeface="+mn-cs"/>
          </a:endParaRPr>
        </a:p>
      </dsp:txBody>
      <dsp:txXfrm>
        <a:off x="26387" y="3139586"/>
        <a:ext cx="10462826" cy="487766"/>
      </dsp:txXfrm>
    </dsp:sp>
    <dsp:sp modelId="{6A0DB1DC-C897-4AB9-8657-74276B1C4BE5}">
      <dsp:nvSpPr>
        <dsp:cNvPr id="0" name=""/>
        <dsp:cNvSpPr/>
      </dsp:nvSpPr>
      <dsp:spPr>
        <a:xfrm>
          <a:off x="0" y="3717099"/>
          <a:ext cx="10515600" cy="5405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SAP S/4HANA</a:t>
          </a:r>
          <a:endParaRPr lang="en-US" sz="2200" kern="1200" dirty="0">
            <a:latin typeface="Aptos" panose="02110004020202020204"/>
            <a:ea typeface="+mn-ea"/>
            <a:cs typeface="+mn-cs"/>
          </a:endParaRPr>
        </a:p>
      </dsp:txBody>
      <dsp:txXfrm>
        <a:off x="26387" y="3743486"/>
        <a:ext cx="10462826" cy="48776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156C42-B28E-414C-9863-EC7B792D0C92}">
      <dsp:nvSpPr>
        <dsp:cNvPr id="0" name=""/>
        <dsp:cNvSpPr/>
      </dsp:nvSpPr>
      <dsp:spPr>
        <a:xfrm>
          <a:off x="0" y="465934"/>
          <a:ext cx="6666833" cy="216742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Unlock seamless SAP integration and drive your business forward. Partner with Web Synergies to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optimise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processes, enhance productivity, and future-proof your enterprise with expert SAP solutions.</a:t>
          </a:r>
        </a:p>
      </dsp:txBody>
      <dsp:txXfrm>
        <a:off x="105805" y="571739"/>
        <a:ext cx="6455223" cy="1955815"/>
      </dsp:txXfrm>
    </dsp:sp>
    <dsp:sp modelId="{93298677-D1DC-439A-B7BC-E03CD46ADDD6}">
      <dsp:nvSpPr>
        <dsp:cNvPr id="0" name=""/>
        <dsp:cNvSpPr/>
      </dsp:nvSpPr>
      <dsp:spPr>
        <a:xfrm>
          <a:off x="0" y="2820560"/>
          <a:ext cx="6666833" cy="2167425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hlinkClick xmlns:r="http://schemas.openxmlformats.org/officeDocument/2006/relationships" r:id="rId1"/>
            </a:rPr>
            <a:t>Get in touch </a:t>
          </a:r>
          <a:r>
            <a:rPr lang="en-US" sz="2400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today to begin your SAP transformation journey!</a:t>
          </a:r>
        </a:p>
      </dsp:txBody>
      <dsp:txXfrm>
        <a:off x="105805" y="2926365"/>
        <a:ext cx="6455223" cy="1955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A1C8F-AB09-4FF2-B453-791B573A633C}" type="datetimeFigureOut">
              <a:rPr lang="en-IN" smtClean="0"/>
              <a:t>15-11-2024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6DBD5-562A-4114-A3F5-FCA2317CB4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2541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06DBD5-562A-4114-A3F5-FCA2317CB468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4182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DD935-C84B-D6DC-E55F-31EC966953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85BAF6-A4DD-E8DF-31BA-72BC7BE2A0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94A53B-0566-0D00-58B9-DEAE8EF3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F566D-7279-48C9-99F0-937A90912A05}" type="datetimeFigureOut">
              <a:rPr lang="en-IN" smtClean="0"/>
              <a:t>15-11-2024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E11C5-F41F-018A-6D75-7A1F1C7E3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5AE02-F0C5-6104-EEBE-3F3D4DC96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3513D-8678-4074-9F02-B139907502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2875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26BCF-0D43-78D1-2AE5-580FC7075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9BBB2B-916C-2004-C001-9BA2435223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1E1B7-B87A-52D9-CA2B-F40E368D5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F566D-7279-48C9-99F0-937A90912A05}" type="datetimeFigureOut">
              <a:rPr lang="en-IN" smtClean="0"/>
              <a:t>15-11-2024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B32AA7-5B8A-9B59-AD49-2F55BC39E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628C4F-1EBC-2B79-8654-440863F64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3513D-8678-4074-9F02-B139907502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0163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CF7E47-C03F-8FE6-992A-6DEBA60975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BE233B-3781-9897-F971-737F5F5D0F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91975-0C41-4A6B-DAA5-0804E73CE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F566D-7279-48C9-99F0-937A90912A05}" type="datetimeFigureOut">
              <a:rPr lang="en-IN" smtClean="0"/>
              <a:t>15-11-2024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D6FD86-FBD3-2B8D-F3A1-35AB7E544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86B25-66A4-C579-DCE6-F0869151C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3513D-8678-4074-9F02-B139907502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32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3B977-343A-FDAE-A17A-82DC21B74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CC35E-D961-47E2-23E7-EE87DA8C22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DCA14A-08E7-532E-E686-59BEF7C9C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F566D-7279-48C9-99F0-937A90912A05}" type="datetimeFigureOut">
              <a:rPr lang="en-IN" smtClean="0"/>
              <a:t>15-11-2024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95398-22CC-1C60-0732-43DF48709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5F3E08-11AF-2751-FF5E-117F6DA49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3513D-8678-4074-9F02-B139907502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1289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9D517-83A5-88C4-85FF-26ACC8880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57B0E2-F646-FEE8-F77C-AE7FD3F8EC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8B0C47-1803-F629-3DD5-CC54FC7AA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F566D-7279-48C9-99F0-937A90912A05}" type="datetimeFigureOut">
              <a:rPr lang="en-IN" smtClean="0"/>
              <a:t>15-11-2024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1952B-E226-2606-4E4B-65F34661B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B14614-9C62-FB7B-0D60-0C8C71ACC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3513D-8678-4074-9F02-B139907502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8811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A3419-681B-1789-9CF7-94680F885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41408-DD1D-319F-7543-5F30682218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49ECD1-DC08-4157-7780-FEB689FE3C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7904AB-F200-D787-0F24-07BE5A822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F566D-7279-48C9-99F0-937A90912A05}" type="datetimeFigureOut">
              <a:rPr lang="en-IN" smtClean="0"/>
              <a:t>15-11-2024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20EBD7-4223-4B61-7B6D-A09C517D9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3A9E17-408B-C595-215D-9A919F4A7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3513D-8678-4074-9F02-B139907502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7917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20F3E-F589-60D6-D90C-D7D138C60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11C703-0070-26D0-7BFA-E014B4C51D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18B541-FBB7-17CA-8028-40FA877F2A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7D2BAC-9F8E-C888-E582-39C8B3A1C7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1B9D01-4179-DDA0-0CC3-3AF5633AE1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C06E7D-C845-EF6B-CD54-EFE51ADEB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F566D-7279-48C9-99F0-937A90912A05}" type="datetimeFigureOut">
              <a:rPr lang="en-IN" smtClean="0"/>
              <a:t>15-11-2024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A697DF-9B31-49C4-C53A-D27E39476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F366E-002B-CA58-57AF-A0F73F37A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3513D-8678-4074-9F02-B139907502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7753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F2C24-8C50-14CE-7691-896213140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365277-66A9-A497-2210-E1476923D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F566D-7279-48C9-99F0-937A90912A05}" type="datetimeFigureOut">
              <a:rPr lang="en-IN" smtClean="0"/>
              <a:t>15-11-2024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F046E4-9A4A-D0FD-4460-7769E4156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0231F1-260B-094A-FC3D-06F9128B7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3513D-8678-4074-9F02-B139907502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1491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07197D-4E19-16EE-90ED-F141D35EB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F566D-7279-48C9-99F0-937A90912A05}" type="datetimeFigureOut">
              <a:rPr lang="en-IN" smtClean="0"/>
              <a:t>15-11-2024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297B87-2027-B9DC-3AD3-083C7AE82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492EBA-4700-4EAA-2DFA-0DD4DB2EA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3513D-8678-4074-9F02-B139907502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2200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4C67A-DAA7-C713-9731-8F6538EE1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F8ECB-B149-3DF0-3F71-E7DCCC1D5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7F90DE-4140-5A6C-5AC7-629434C75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55C5B1-F763-1C53-2D63-ED4E8CAEA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F566D-7279-48C9-99F0-937A90912A05}" type="datetimeFigureOut">
              <a:rPr lang="en-IN" smtClean="0"/>
              <a:t>15-11-2024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D1D2D6-32B7-862B-08D8-0CA9F1882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C30B24-5A29-E6F5-D08B-A05890307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3513D-8678-4074-9F02-B139907502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8296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31410-CB8B-5DF8-0294-0A80AA1E4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3A2A9D-88FE-CED7-3ED1-0ED6D7F561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FF5B8C-EA10-5C9E-A776-5836FBB411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491B9E-4AB1-1F9C-547F-25C0E72D6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F566D-7279-48C9-99F0-937A90912A05}" type="datetimeFigureOut">
              <a:rPr lang="en-IN" smtClean="0"/>
              <a:t>15-11-2024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241DF1-EC5B-04DC-E74A-503B61C24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786B05-A83B-4C53-907E-5F7CD9EB3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3513D-8678-4074-9F02-B139907502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8482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5112EE-F5A6-B742-3BD2-BA7EA2EDA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ABD2E2-00E3-AEB2-FA6A-8F4402A476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B17A5B-D9B1-E7ED-7599-11BD45B108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5F566D-7279-48C9-99F0-937A90912A05}" type="datetimeFigureOut">
              <a:rPr lang="en-IN" smtClean="0"/>
              <a:t>15-11-2024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901F4-B047-D19F-A3B0-A186BDD1C2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FD7DB5-0C9D-80BB-19FA-B3FB37AE15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3513D-8678-4074-9F02-B139907502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717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bsynergies.com/en/services/sap/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hyperlink" Target="https://www.websynergies.com/en/services/sap/our-offerings/services/sap-implementation-deployment-services" TargetMode="Externa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web-synergies" TargetMode="External"/><Relationship Id="rId3" Type="http://schemas.openxmlformats.org/officeDocument/2006/relationships/hyperlink" Target="http://www.websynergies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instagram.com/websynergies/" TargetMode="Externa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hyperlink" Target="https://www.youtube.com/@web-synergies" TargetMode="External"/><Relationship Id="rId4" Type="http://schemas.openxmlformats.org/officeDocument/2006/relationships/hyperlink" Target="https://twitter.com/WebSynergies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person touching a screen with a finger&#10;&#10;Description automatically generated">
            <a:extLst>
              <a:ext uri="{FF2B5EF4-FFF2-40B4-BE49-F238E27FC236}">
                <a16:creationId xmlns:a16="http://schemas.microsoft.com/office/drawing/2014/main" id="{49CB1DE3-29E1-DA19-592E-914D043AE8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149" b="909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07AB24-6ECF-C1A7-4A5D-C5F6E2D97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IN" sz="4400" dirty="0">
                <a:solidFill>
                  <a:schemeClr val="bg1"/>
                </a:solidFill>
              </a:rPr>
              <a:t>Seamless SAP Implementation Solutions Provider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5713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B1C9BF-9D45-582B-E29F-94B01CB10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Empowering Businesses through Streamlined Integration and Optimised Operations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0812A9A6-EDCD-BEA8-A6E1-DA10D3A1B43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24593510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3233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0416B2-A795-6AC8-150B-BDD5917E8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Unlock the Power of Seamless SAP Integration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5D173-7792-7344-1B8B-E4DF1DE993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5498" y="2332108"/>
            <a:ext cx="9880893" cy="3959619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indent="0" defTabSz="889000">
              <a:lnSpc>
                <a:spcPct val="15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Web Synergies, we transform and streamline your operations with end-to-end </a:t>
            </a:r>
            <a:r>
              <a:rPr lang="en-US" sz="2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SAP solutions</a:t>
            </a:r>
            <a:r>
              <a:rPr lang="en-US" sz="20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defTabSz="889000">
              <a:lnSpc>
                <a:spcPct val="15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Partner with Us?</a:t>
            </a:r>
          </a:p>
          <a:p>
            <a:pPr defTabSz="889000">
              <a:lnSpc>
                <a:spcPct val="15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 SAP Consulting – </a:t>
            </a:r>
            <a:r>
              <a:rPr lang="en-US" sz="20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Align SAP solutions perfectly with your business goals.</a:t>
            </a:r>
          </a:p>
          <a:p>
            <a:pPr defTabSz="889000">
              <a:lnSpc>
                <a:spcPct val="15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Enhanced Efficiency – </a:t>
            </a:r>
            <a:r>
              <a:rPr lang="en-US" sz="20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Achieve streamlined processes and operational excellence.</a:t>
            </a:r>
          </a:p>
          <a:p>
            <a:pPr defTabSz="889000">
              <a:lnSpc>
                <a:spcPct val="15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Seamless Migration &amp; Upgrades – </a:t>
            </a:r>
            <a:r>
              <a:rPr lang="en-US" sz="20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Rely on us for a smooth transition to SAP systems and future-ready upgrades.</a:t>
            </a:r>
          </a:p>
          <a:p>
            <a:pPr marL="0" indent="0" defTabSz="889000">
              <a:lnSpc>
                <a:spcPct val="15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 hands with Web Synergies for a transformative journey towards </a:t>
            </a:r>
            <a:r>
              <a:rPr lang="en-US" sz="20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optimised</a:t>
            </a:r>
            <a:r>
              <a:rPr lang="en-US" sz="20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processes and increased productivity.</a:t>
            </a:r>
          </a:p>
        </p:txBody>
      </p:sp>
    </p:spTree>
    <p:extLst>
      <p:ext uri="{BB962C8B-B14F-4D97-AF65-F5344CB8AC3E}">
        <p14:creationId xmlns:p14="http://schemas.microsoft.com/office/powerpoint/2010/main" val="1712130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295B6C-4D7F-233B-79F2-84CC1DAB7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IN" sz="4000">
                <a:solidFill>
                  <a:srgbClr val="FFFFFF"/>
                </a:solidFill>
              </a:rPr>
              <a:t>Our End-to-End SAP Offerings</a:t>
            </a:r>
          </a:p>
        </p:txBody>
      </p: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4C27E9A8-AB05-3711-E756-D0A073291F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3717317"/>
              </p:ext>
            </p:extLst>
          </p:nvPr>
        </p:nvGraphicFramePr>
        <p:xfrm>
          <a:off x="644056" y="2636322"/>
          <a:ext cx="10554375" cy="3669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F517C7D9-9931-37C4-89A5-00F572122C7C}"/>
              </a:ext>
            </a:extLst>
          </p:cNvPr>
          <p:cNvSpPr txBox="1"/>
          <p:nvPr/>
        </p:nvSpPr>
        <p:spPr>
          <a:xfrm>
            <a:off x="581891" y="1805049"/>
            <a:ext cx="10711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defTabSz="889000"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At Web Synergies, we cover all aspects of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SAP implementation and management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Our expertise ensures:</a:t>
            </a:r>
          </a:p>
        </p:txBody>
      </p:sp>
    </p:spTree>
    <p:extLst>
      <p:ext uri="{BB962C8B-B14F-4D97-AF65-F5344CB8AC3E}">
        <p14:creationId xmlns:p14="http://schemas.microsoft.com/office/powerpoint/2010/main" val="3339651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-up of a blue and yellow striped wall&#10;&#10;Description automatically generated">
            <a:extLst>
              <a:ext uri="{FF2B5EF4-FFF2-40B4-BE49-F238E27FC236}">
                <a16:creationId xmlns:a16="http://schemas.microsoft.com/office/drawing/2014/main" id="{6E8C1473-BA42-48B5-ECD4-3534A532AA2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9091" t="9871" b="1352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F99607-93FD-0FED-712E-F9CEBF309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/>
              <a:t>Our Range of SAP Services</a:t>
            </a:r>
            <a:endParaRPr lang="en-US"/>
          </a:p>
        </p:txBody>
      </p:sp>
      <p:graphicFrame>
        <p:nvGraphicFramePr>
          <p:cNvPr id="28" name="Content Placeholder 5">
            <a:extLst>
              <a:ext uri="{FF2B5EF4-FFF2-40B4-BE49-F238E27FC236}">
                <a16:creationId xmlns:a16="http://schemas.microsoft.com/office/drawing/2014/main" id="{48EA7D8F-F6AA-3F7B-E045-724EDFFDDB59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77762787"/>
              </p:ext>
            </p:extLst>
          </p:nvPr>
        </p:nvGraphicFramePr>
        <p:xfrm>
          <a:off x="968410" y="1706676"/>
          <a:ext cx="10255180" cy="4121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08339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-up of a blue and yellow striped wall&#10;&#10;Description automatically generated">
            <a:extLst>
              <a:ext uri="{FF2B5EF4-FFF2-40B4-BE49-F238E27FC236}">
                <a16:creationId xmlns:a16="http://schemas.microsoft.com/office/drawing/2014/main" id="{6E8C1473-BA42-48B5-ECD4-3534A532AA2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9091" t="9871" b="1352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F99607-93FD-0FED-712E-F9CEBF309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Our </a:t>
            </a:r>
            <a:r>
              <a:rPr lang="en-US" sz="4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Customised</a:t>
            </a:r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SAP Solutions</a:t>
            </a:r>
            <a:endParaRPr lang="en-US" dirty="0"/>
          </a:p>
        </p:txBody>
      </p:sp>
      <p:graphicFrame>
        <p:nvGraphicFramePr>
          <p:cNvPr id="28" name="Content Placeholder 5">
            <a:extLst>
              <a:ext uri="{FF2B5EF4-FFF2-40B4-BE49-F238E27FC236}">
                <a16:creationId xmlns:a16="http://schemas.microsoft.com/office/drawing/2014/main" id="{48EA7D8F-F6AA-3F7B-E045-724EDFFDDB59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9165357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47305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22637B-A937-332F-558E-E6F1BAC35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Transform Your Business with Web Synergies</a:t>
            </a:r>
            <a:endParaRPr lang="en-IN" sz="40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856D747-66E0-FFC0-CA63-9941016745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255421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260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3">
            <a:extLst>
              <a:ext uri="{FF2B5EF4-FFF2-40B4-BE49-F238E27FC236}">
                <a16:creationId xmlns:a16="http://schemas.microsoft.com/office/drawing/2014/main" id="{F06E8D30-D21E-C342-9F18-4FDFC213F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0BD8AA-5271-1576-C381-D19840847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F3953C-33C7-EB60-0DB8-8A310DD4E6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77C77B-D405-4E4F-2301-FF916FE663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D9F7672-B3FF-502E-1B8C-49EA36EE14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AFAEAC-28A6-8059-087D-CBBBEB5A2325}"/>
              </a:ext>
            </a:extLst>
          </p:cNvPr>
          <p:cNvSpPr txBox="1"/>
          <p:nvPr/>
        </p:nvSpPr>
        <p:spPr>
          <a:xfrm>
            <a:off x="1386865" y="818984"/>
            <a:ext cx="6596245" cy="326852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kern="1200" dirty="0">
                <a:ln w="0"/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  <a:latin typeface="+mj-lt"/>
                <a:ea typeface="+mj-ea"/>
                <a:cs typeface="+mj-cs"/>
              </a:rPr>
              <a:t>THANK YOU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44875BE-EB7E-506D-7130-D12DCE5027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30AB40-AA79-1F27-0B57-1A1422060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44BC055-599C-3825-0CE3-5483FF8561AF}"/>
              </a:ext>
            </a:extLst>
          </p:cNvPr>
          <p:cNvSpPr txBox="1"/>
          <p:nvPr/>
        </p:nvSpPr>
        <p:spPr>
          <a:xfrm>
            <a:off x="721587" y="5054633"/>
            <a:ext cx="6108404" cy="343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altLang="en-US" sz="1800" u="sng" kern="1200" dirty="0">
                <a:latin typeface="+mn-lt"/>
                <a:ea typeface="+mn-ea"/>
                <a:cs typeface="+mn-c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www.websynergies.com</a:t>
            </a:r>
            <a:endParaRPr lang="en-US" altLang="en-US" sz="1800" u="sng" kern="1200" dirty="0">
              <a:latin typeface="+mn-lt"/>
              <a:ea typeface="+mn-ea"/>
              <a:cs typeface="+mn-cs"/>
            </a:endParaRPr>
          </a:p>
        </p:txBody>
      </p:sp>
      <p:pic>
        <p:nvPicPr>
          <p:cNvPr id="13" name="Picture 12" descr="A white x on a black background&#10;&#10;Description automatically generated">
            <a:hlinkClick r:id="rId4"/>
            <a:extLst>
              <a:ext uri="{FF2B5EF4-FFF2-40B4-BE49-F238E27FC236}">
                <a16:creationId xmlns:a16="http://schemas.microsoft.com/office/drawing/2014/main" id="{0FA4E6B5-A6F8-61BD-54AB-2E61148DC56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818" y="5595080"/>
            <a:ext cx="443936" cy="443936"/>
          </a:xfrm>
          <a:prstGeom prst="rect">
            <a:avLst/>
          </a:prstGeom>
        </p:spPr>
      </p:pic>
      <p:sp>
        <p:nvSpPr>
          <p:cNvPr id="14" name="Freeform 8">
            <a:hlinkClick r:id="rId6" tooltip="https://www.instagram.com/websynergies/"/>
            <a:extLst>
              <a:ext uri="{FF2B5EF4-FFF2-40B4-BE49-F238E27FC236}">
                <a16:creationId xmlns:a16="http://schemas.microsoft.com/office/drawing/2014/main" id="{4BC42146-DDC6-FFBF-A042-94BD9118D0F6}"/>
              </a:ext>
            </a:extLst>
          </p:cNvPr>
          <p:cNvSpPr>
            <a:spLocks/>
          </p:cNvSpPr>
          <p:nvPr/>
        </p:nvSpPr>
        <p:spPr bwMode="auto">
          <a:xfrm>
            <a:off x="1337743" y="5603444"/>
            <a:ext cx="443936" cy="443936"/>
          </a:xfrm>
          <a:custGeom>
            <a:avLst/>
            <a:gdLst>
              <a:gd name="T0" fmla="*/ 0 w 737098"/>
              <a:gd name="T1" fmla="*/ 0 h 737098"/>
              <a:gd name="T2" fmla="*/ 737098 w 737098"/>
              <a:gd name="T3" fmla="*/ 0 h 737098"/>
              <a:gd name="T4" fmla="*/ 737098 w 737098"/>
              <a:gd name="T5" fmla="*/ 737098 h 737098"/>
              <a:gd name="T6" fmla="*/ 0 w 737098"/>
              <a:gd name="T7" fmla="*/ 737098 h 737098"/>
              <a:gd name="T8" fmla="*/ 0 w 737098"/>
              <a:gd name="T9" fmla="*/ 0 h 7370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37098" h="737098">
                <a:moveTo>
                  <a:pt x="0" y="0"/>
                </a:moveTo>
                <a:lnTo>
                  <a:pt x="737098" y="0"/>
                </a:lnTo>
                <a:lnTo>
                  <a:pt x="737098" y="737098"/>
                </a:lnTo>
                <a:lnTo>
                  <a:pt x="0" y="737098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" name="Freeform 9">
            <a:hlinkClick r:id="rId8" tooltip="https://www.linkedin.com/company/web-synergies"/>
            <a:extLst>
              <a:ext uri="{FF2B5EF4-FFF2-40B4-BE49-F238E27FC236}">
                <a16:creationId xmlns:a16="http://schemas.microsoft.com/office/drawing/2014/main" id="{5E30A0EA-9BC6-C7F2-D831-6F77341E9926}"/>
              </a:ext>
            </a:extLst>
          </p:cNvPr>
          <p:cNvSpPr/>
          <p:nvPr/>
        </p:nvSpPr>
        <p:spPr>
          <a:xfrm>
            <a:off x="1995390" y="5595080"/>
            <a:ext cx="443937" cy="443936"/>
          </a:xfrm>
          <a:custGeom>
            <a:avLst/>
            <a:gdLst/>
            <a:ahLst/>
            <a:cxnLst/>
            <a:rect l="l" t="t" r="r" b="b"/>
            <a:pathLst>
              <a:path w="737098" h="737098">
                <a:moveTo>
                  <a:pt x="0" y="0"/>
                </a:moveTo>
                <a:lnTo>
                  <a:pt x="737098" y="0"/>
                </a:lnTo>
                <a:lnTo>
                  <a:pt x="737098" y="737098"/>
                </a:lnTo>
                <a:lnTo>
                  <a:pt x="0" y="737098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N">
              <a:latin typeface="+mn-lt"/>
            </a:endParaRPr>
          </a:p>
        </p:txBody>
      </p:sp>
      <p:pic>
        <p:nvPicPr>
          <p:cNvPr id="16" name="Picture 15" descr="A red and white logo&#10;&#10;Description automatically generated">
            <a:hlinkClick r:id="rId10"/>
            <a:extLst>
              <a:ext uri="{FF2B5EF4-FFF2-40B4-BE49-F238E27FC236}">
                <a16:creationId xmlns:a16="http://schemas.microsoft.com/office/drawing/2014/main" id="{43183CC7-907B-29F9-AA83-FFFAF08489A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53038" y="5603444"/>
            <a:ext cx="443936" cy="443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912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309</Words>
  <Application>Microsoft Office PowerPoint</Application>
  <PresentationFormat>Widescreen</PresentationFormat>
  <Paragraphs>36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Office Theme</vt:lpstr>
      <vt:lpstr>Seamless SAP Implementation Solutions Provider</vt:lpstr>
      <vt:lpstr>Empowering Businesses through Streamlined Integration and Optimised Operations</vt:lpstr>
      <vt:lpstr>Unlock the Power of Seamless SAP Integration</vt:lpstr>
      <vt:lpstr>Our End-to-End SAP Offerings</vt:lpstr>
      <vt:lpstr>Our Range of SAP Services</vt:lpstr>
      <vt:lpstr>Our Customised SAP Solutions</vt:lpstr>
      <vt:lpstr>Transform Your Business with Web Synergies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Harshitha Jain</dc:creator>
  <cp:lastModifiedBy>Harshitha Jain</cp:lastModifiedBy>
  <cp:revision>2</cp:revision>
  <dcterms:created xsi:type="dcterms:W3CDTF">2024-11-15T06:19:34Z</dcterms:created>
  <dcterms:modified xsi:type="dcterms:W3CDTF">2024-11-15T09:48:38Z</dcterms:modified>
</cp:coreProperties>
</file>