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7"/>
  </p:notesMasterIdLst>
  <p:handoutMasterIdLst>
    <p:handoutMasterId r:id="rId8"/>
  </p:handoutMasterIdLst>
  <p:sldIdLst>
    <p:sldId id="296" r:id="rId2"/>
    <p:sldId id="297" r:id="rId3"/>
    <p:sldId id="301" r:id="rId4"/>
    <p:sldId id="306" r:id="rId5"/>
    <p:sldId id="30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292C48"/>
    <a:srgbClr val="2C2D39"/>
    <a:srgbClr val="242630"/>
    <a:srgbClr val="2A1F43"/>
    <a:srgbClr val="0C1B43"/>
    <a:srgbClr val="000000"/>
    <a:srgbClr val="1D2225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9F7B4-45FC-6F09-564F-0E2C5CD91BED}" v="6" dt="2023-04-13T06:57:41.104"/>
    <p1510:client id="{AE0F42B8-490A-4780-A5B2-EC6FCBE73B66}" v="32" dt="2023-04-13T06:57:03.281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shitha Jain" userId="93edb5ac-c5b8-42ae-aaac-964817132977" providerId="ADAL" clId="{AE0F42B8-490A-4780-A5B2-EC6FCBE73B66}"/>
    <pc:docChg chg="undo custSel delSld modSld">
      <pc:chgData name="Harshitha Jain" userId="93edb5ac-c5b8-42ae-aaac-964817132977" providerId="ADAL" clId="{AE0F42B8-490A-4780-A5B2-EC6FCBE73B66}" dt="2023-04-13T06:57:03.281" v="193" actId="113"/>
      <pc:docMkLst>
        <pc:docMk/>
      </pc:docMkLst>
      <pc:sldChg chg="addSp delSp modSp mod">
        <pc:chgData name="Harshitha Jain" userId="93edb5ac-c5b8-42ae-aaac-964817132977" providerId="ADAL" clId="{AE0F42B8-490A-4780-A5B2-EC6FCBE73B66}" dt="2023-04-13T06:46:46.345" v="181" actId="20577"/>
        <pc:sldMkLst>
          <pc:docMk/>
          <pc:sldMk cId="361142600" sldId="296"/>
        </pc:sldMkLst>
        <pc:spChg chg="mod">
          <ac:chgData name="Harshitha Jain" userId="93edb5ac-c5b8-42ae-aaac-964817132977" providerId="ADAL" clId="{AE0F42B8-490A-4780-A5B2-EC6FCBE73B66}" dt="2023-04-13T06:46:46.345" v="181" actId="20577"/>
          <ac:spMkLst>
            <pc:docMk/>
            <pc:sldMk cId="361142600" sldId="296"/>
            <ac:spMk id="3" creationId="{BD3BB2B7-A83A-4015-92BD-4080BC4FD7E7}"/>
          </ac:spMkLst>
        </pc:spChg>
        <pc:spChg chg="add del mod">
          <ac:chgData name="Harshitha Jain" userId="93edb5ac-c5b8-42ae-aaac-964817132977" providerId="ADAL" clId="{AE0F42B8-490A-4780-A5B2-EC6FCBE73B66}" dt="2023-04-13T03:03:43.593" v="74" actId="931"/>
          <ac:spMkLst>
            <pc:docMk/>
            <pc:sldMk cId="361142600" sldId="296"/>
            <ac:spMk id="4" creationId="{A47CE4C1-EB41-91F6-98C6-90256FD76E1B}"/>
          </ac:spMkLst>
        </pc:spChg>
        <pc:spChg chg="add del mod">
          <ac:chgData name="Harshitha Jain" userId="93edb5ac-c5b8-42ae-aaac-964817132977" providerId="ADAL" clId="{AE0F42B8-490A-4780-A5B2-EC6FCBE73B66}" dt="2023-04-13T03:05:11.708" v="80" actId="931"/>
          <ac:spMkLst>
            <pc:docMk/>
            <pc:sldMk cId="361142600" sldId="296"/>
            <ac:spMk id="9" creationId="{F066A97A-A6CC-5E30-7013-05C9FE11BF09}"/>
          </ac:spMkLst>
        </pc:spChg>
        <pc:spChg chg="add del mod">
          <ac:chgData name="Harshitha Jain" userId="93edb5ac-c5b8-42ae-aaac-964817132977" providerId="ADAL" clId="{AE0F42B8-490A-4780-A5B2-EC6FCBE73B66}" dt="2023-04-13T06:46:08.704" v="171" actId="931"/>
          <ac:spMkLst>
            <pc:docMk/>
            <pc:sldMk cId="361142600" sldId="296"/>
            <ac:spMk id="13" creationId="{D92DB098-7F44-A64F-35D3-69CB04D9C9C3}"/>
          </ac:spMkLst>
        </pc:spChg>
        <pc:picChg chg="add del mod">
          <ac:chgData name="Harshitha Jain" userId="93edb5ac-c5b8-42ae-aaac-964817132977" providerId="ADAL" clId="{AE0F42B8-490A-4780-A5B2-EC6FCBE73B66}" dt="2023-04-13T03:04:56.312" v="79" actId="478"/>
          <ac:picMkLst>
            <pc:docMk/>
            <pc:sldMk cId="361142600" sldId="296"/>
            <ac:picMk id="6" creationId="{661FA377-6F28-573F-8097-A9BBE7B433D3}"/>
          </ac:picMkLst>
        </pc:picChg>
        <pc:picChg chg="del">
          <ac:chgData name="Harshitha Jain" userId="93edb5ac-c5b8-42ae-aaac-964817132977" providerId="ADAL" clId="{AE0F42B8-490A-4780-A5B2-EC6FCBE73B66}" dt="2023-04-13T03:03:11.564" v="73" actId="478"/>
          <ac:picMkLst>
            <pc:docMk/>
            <pc:sldMk cId="361142600" sldId="296"/>
            <ac:picMk id="7" creationId="{404E1BFD-BE03-5C7A-FE3B-272F061C59BE}"/>
          </ac:picMkLst>
        </pc:picChg>
        <pc:picChg chg="add del mod">
          <ac:chgData name="Harshitha Jain" userId="93edb5ac-c5b8-42ae-aaac-964817132977" providerId="ADAL" clId="{AE0F42B8-490A-4780-A5B2-EC6FCBE73B66}" dt="2023-04-13T06:45:40.349" v="170" actId="478"/>
          <ac:picMkLst>
            <pc:docMk/>
            <pc:sldMk cId="361142600" sldId="296"/>
            <ac:picMk id="11" creationId="{486D2B82-5837-D303-E4FF-5AA2C741CF7F}"/>
          </ac:picMkLst>
        </pc:picChg>
        <pc:picChg chg="add mod">
          <ac:chgData name="Harshitha Jain" userId="93edb5ac-c5b8-42ae-aaac-964817132977" providerId="ADAL" clId="{AE0F42B8-490A-4780-A5B2-EC6FCBE73B66}" dt="2023-04-13T06:46:13.317" v="173" actId="962"/>
          <ac:picMkLst>
            <pc:docMk/>
            <pc:sldMk cId="361142600" sldId="296"/>
            <ac:picMk id="15" creationId="{6BE9772A-702C-0EF0-8070-C55B4EA6C56C}"/>
          </ac:picMkLst>
        </pc:picChg>
      </pc:sldChg>
      <pc:sldChg chg="modSp mod">
        <pc:chgData name="Harshitha Jain" userId="93edb5ac-c5b8-42ae-aaac-964817132977" providerId="ADAL" clId="{AE0F42B8-490A-4780-A5B2-EC6FCBE73B66}" dt="2023-04-13T03:14:50.966" v="165" actId="113"/>
        <pc:sldMkLst>
          <pc:docMk/>
          <pc:sldMk cId="1459366218" sldId="297"/>
        </pc:sldMkLst>
        <pc:spChg chg="mod">
          <ac:chgData name="Harshitha Jain" userId="93edb5ac-c5b8-42ae-aaac-964817132977" providerId="ADAL" clId="{AE0F42B8-490A-4780-A5B2-EC6FCBE73B66}" dt="2023-04-13T03:01:30.069" v="56" actId="20577"/>
          <ac:spMkLst>
            <pc:docMk/>
            <pc:sldMk cId="1459366218" sldId="297"/>
            <ac:spMk id="2" creationId="{5CFB284A-573D-46BB-8DDB-1E198A12A19F}"/>
          </ac:spMkLst>
        </pc:spChg>
        <pc:spChg chg="mod">
          <ac:chgData name="Harshitha Jain" userId="93edb5ac-c5b8-42ae-aaac-964817132977" providerId="ADAL" clId="{AE0F42B8-490A-4780-A5B2-EC6FCBE73B66}" dt="2023-04-13T03:14:50.966" v="165" actId="113"/>
          <ac:spMkLst>
            <pc:docMk/>
            <pc:sldMk cId="1459366218" sldId="297"/>
            <ac:spMk id="3" creationId="{7D3A1EDC-CF41-4438-BB57-18569B953129}"/>
          </ac:spMkLst>
        </pc:spChg>
      </pc:sldChg>
      <pc:sldChg chg="delSp modSp mod">
        <pc:chgData name="Harshitha Jain" userId="93edb5ac-c5b8-42ae-aaac-964817132977" providerId="ADAL" clId="{AE0F42B8-490A-4780-A5B2-EC6FCBE73B66}" dt="2023-04-13T06:57:03.281" v="193" actId="113"/>
        <pc:sldMkLst>
          <pc:docMk/>
          <pc:sldMk cId="2013189216" sldId="301"/>
        </pc:sldMkLst>
        <pc:spChg chg="mod">
          <ac:chgData name="Harshitha Jain" userId="93edb5ac-c5b8-42ae-aaac-964817132977" providerId="ADAL" clId="{AE0F42B8-490A-4780-A5B2-EC6FCBE73B66}" dt="2023-04-13T03:22:30.070" v="168" actId="1076"/>
          <ac:spMkLst>
            <pc:docMk/>
            <pc:sldMk cId="2013189216" sldId="301"/>
            <ac:spMk id="2" creationId="{5CFB284A-573D-46BB-8DDB-1E198A12A19F}"/>
          </ac:spMkLst>
        </pc:spChg>
        <pc:spChg chg="mod">
          <ac:chgData name="Harshitha Jain" userId="93edb5ac-c5b8-42ae-aaac-964817132977" providerId="ADAL" clId="{AE0F42B8-490A-4780-A5B2-EC6FCBE73B66}" dt="2023-04-13T06:57:03.281" v="193" actId="113"/>
          <ac:spMkLst>
            <pc:docMk/>
            <pc:sldMk cId="2013189216" sldId="301"/>
            <ac:spMk id="7" creationId="{17DD51C6-C775-D152-8277-0A4432BB3C09}"/>
          </ac:spMkLst>
        </pc:spChg>
        <pc:picChg chg="del">
          <ac:chgData name="Harshitha Jain" userId="93edb5ac-c5b8-42ae-aaac-964817132977" providerId="ADAL" clId="{AE0F42B8-490A-4780-A5B2-EC6FCBE73B66}" dt="2023-04-13T03:06:08.267" v="94" actId="478"/>
          <ac:picMkLst>
            <pc:docMk/>
            <pc:sldMk cId="2013189216" sldId="301"/>
            <ac:picMk id="6" creationId="{5400FCA0-5500-06A0-9015-6F9B6289D88F}"/>
          </ac:picMkLst>
        </pc:picChg>
      </pc:sldChg>
      <pc:sldChg chg="modSp">
        <pc:chgData name="Harshitha Jain" userId="93edb5ac-c5b8-42ae-aaac-964817132977" providerId="ADAL" clId="{AE0F42B8-490A-4780-A5B2-EC6FCBE73B66}" dt="2023-04-13T06:49:27.397" v="187"/>
        <pc:sldMkLst>
          <pc:docMk/>
          <pc:sldMk cId="3950261848" sldId="302"/>
        </pc:sldMkLst>
        <pc:picChg chg="mod">
          <ac:chgData name="Harshitha Jain" userId="93edb5ac-c5b8-42ae-aaac-964817132977" providerId="ADAL" clId="{AE0F42B8-490A-4780-A5B2-EC6FCBE73B66}" dt="2023-04-13T06:49:27.397" v="187"/>
          <ac:picMkLst>
            <pc:docMk/>
            <pc:sldMk cId="3950261848" sldId="302"/>
            <ac:picMk id="5" creationId="{10788F92-9085-D241-2221-6CC74F4B8519}"/>
          </ac:picMkLst>
        </pc:picChg>
      </pc:sldChg>
      <pc:sldChg chg="del">
        <pc:chgData name="Harshitha Jain" userId="93edb5ac-c5b8-42ae-aaac-964817132977" providerId="ADAL" clId="{AE0F42B8-490A-4780-A5B2-EC6FCBE73B66}" dt="2023-04-13T03:12:53.679" v="161" actId="2696"/>
        <pc:sldMkLst>
          <pc:docMk/>
          <pc:sldMk cId="3654866218" sldId="305"/>
        </pc:sldMkLst>
      </pc:sldChg>
      <pc:sldChg chg="modSp mod">
        <pc:chgData name="Harshitha Jain" userId="93edb5ac-c5b8-42ae-aaac-964817132977" providerId="ADAL" clId="{AE0F42B8-490A-4780-A5B2-EC6FCBE73B66}" dt="2023-04-13T06:49:39.900" v="188" actId="113"/>
        <pc:sldMkLst>
          <pc:docMk/>
          <pc:sldMk cId="3865018543" sldId="306"/>
        </pc:sldMkLst>
        <pc:spChg chg="mod">
          <ac:chgData name="Harshitha Jain" userId="93edb5ac-c5b8-42ae-aaac-964817132977" providerId="ADAL" clId="{AE0F42B8-490A-4780-A5B2-EC6FCBE73B66}" dt="2023-04-13T03:10:27.179" v="147" actId="1076"/>
          <ac:spMkLst>
            <pc:docMk/>
            <pc:sldMk cId="3865018543" sldId="306"/>
            <ac:spMk id="2" creationId="{5CFB284A-573D-46BB-8DDB-1E198A12A19F}"/>
          </ac:spMkLst>
        </pc:spChg>
        <pc:spChg chg="mod">
          <ac:chgData name="Harshitha Jain" userId="93edb5ac-c5b8-42ae-aaac-964817132977" providerId="ADAL" clId="{AE0F42B8-490A-4780-A5B2-EC6FCBE73B66}" dt="2023-04-13T06:49:39.900" v="188" actId="113"/>
          <ac:spMkLst>
            <pc:docMk/>
            <pc:sldMk cId="3865018543" sldId="306"/>
            <ac:spMk id="3" creationId="{7D3A1EDC-CF41-4438-BB57-18569B953129}"/>
          </ac:spMkLst>
        </pc:spChg>
      </pc:sldChg>
    </pc:docChg>
  </pc:docChgLst>
  <pc:docChgLst>
    <pc:chgData name="Sai Sujaya Konduru" userId="S::sujaya.konduru@websynergies.com::96007949-4574-4b26-ac0e-2b82922e64a1" providerId="AD" clId="Web-{2469F7B4-45FC-6F09-564F-0E2C5CD91BED}"/>
    <pc:docChg chg="modSld">
      <pc:chgData name="Sai Sujaya Konduru" userId="S::sujaya.konduru@websynergies.com::96007949-4574-4b26-ac0e-2b82922e64a1" providerId="AD" clId="Web-{2469F7B4-45FC-6F09-564F-0E2C5CD91BED}" dt="2023-04-13T06:57:41.104" v="2" actId="20577"/>
      <pc:docMkLst>
        <pc:docMk/>
      </pc:docMkLst>
      <pc:sldChg chg="modSp">
        <pc:chgData name="Sai Sujaya Konduru" userId="S::sujaya.konduru@websynergies.com::96007949-4574-4b26-ac0e-2b82922e64a1" providerId="AD" clId="Web-{2469F7B4-45FC-6F09-564F-0E2C5CD91BED}" dt="2023-04-13T06:57:41.104" v="2" actId="20577"/>
        <pc:sldMkLst>
          <pc:docMk/>
          <pc:sldMk cId="2013189216" sldId="301"/>
        </pc:sldMkLst>
        <pc:spChg chg="mod">
          <ac:chgData name="Sai Sujaya Konduru" userId="S::sujaya.konduru@websynergies.com::96007949-4574-4b26-ac0e-2b82922e64a1" providerId="AD" clId="Web-{2469F7B4-45FC-6F09-564F-0E2C5CD91BED}" dt="2023-04-13T06:57:41.104" v="2" actId="20577"/>
          <ac:spMkLst>
            <pc:docMk/>
            <pc:sldMk cId="2013189216" sldId="301"/>
            <ac:spMk id="7" creationId="{17DD51C6-C775-D152-8277-0A4432BB3C0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1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C33A90-B87E-634E-AF2A-F4C3C8923FED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147E0E-4AE4-D149-A315-F2528623D5EA}"/>
              </a:ext>
            </a:extLst>
          </p:cNvPr>
          <p:cNvSpPr/>
          <p:nvPr userDrawn="1"/>
        </p:nvSpPr>
        <p:spPr>
          <a:xfrm>
            <a:off x="763425" y="2818150"/>
            <a:ext cx="6207001" cy="25718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AA222472-5BC8-7B4F-AB2F-B6A10019B6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150" y="3560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8430" y="3267744"/>
            <a:ext cx="5651293" cy="1086304"/>
          </a:xfrm>
          <a:prstGeom prst="rect">
            <a:avLst/>
          </a:prstGeom>
        </p:spPr>
        <p:txBody>
          <a:bodyPr lIns="91440" rIns="91440" anchor="ctr" anchorCtr="0">
            <a:noAutofit/>
          </a:bodyPr>
          <a:lstStyle>
            <a:lvl1pPr algn="l">
              <a:defRPr sz="88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F278E7-697F-D34E-BB55-5D254AF87F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3125" y="0"/>
            <a:ext cx="6268875" cy="6858000"/>
          </a:xfrm>
          <a:custGeom>
            <a:avLst/>
            <a:gdLst>
              <a:gd name="connsiteX0" fmla="*/ 0 w 6268875"/>
              <a:gd name="connsiteY0" fmla="*/ 0 h 6858000"/>
              <a:gd name="connsiteX1" fmla="*/ 6268875 w 6268875"/>
              <a:gd name="connsiteY1" fmla="*/ 0 h 6858000"/>
              <a:gd name="connsiteX2" fmla="*/ 6268875 w 6268875"/>
              <a:gd name="connsiteY2" fmla="*/ 6858000 h 6858000"/>
              <a:gd name="connsiteX3" fmla="*/ 0 w 6268875"/>
              <a:gd name="connsiteY3" fmla="*/ 6858000 h 6858000"/>
              <a:gd name="connsiteX4" fmla="*/ 0 w 6268875"/>
              <a:gd name="connsiteY4" fmla="*/ 5389964 h 6858000"/>
              <a:gd name="connsiteX5" fmla="*/ 1047301 w 6268875"/>
              <a:gd name="connsiteY5" fmla="*/ 5389964 h 6858000"/>
              <a:gd name="connsiteX6" fmla="*/ 1047301 w 6268875"/>
              <a:gd name="connsiteY6" fmla="*/ 2814404 h 6858000"/>
              <a:gd name="connsiteX7" fmla="*/ 0 w 6268875"/>
              <a:gd name="connsiteY7" fmla="*/ 2814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8875" h="6858000">
                <a:moveTo>
                  <a:pt x="0" y="0"/>
                </a:moveTo>
                <a:lnTo>
                  <a:pt x="6268875" y="0"/>
                </a:lnTo>
                <a:lnTo>
                  <a:pt x="6268875" y="6858000"/>
                </a:lnTo>
                <a:lnTo>
                  <a:pt x="0" y="6858000"/>
                </a:lnTo>
                <a:lnTo>
                  <a:pt x="0" y="5389964"/>
                </a:lnTo>
                <a:lnTo>
                  <a:pt x="1047301" y="5389964"/>
                </a:lnTo>
                <a:lnTo>
                  <a:pt x="1047301" y="2814404"/>
                </a:lnTo>
                <a:lnTo>
                  <a:pt x="0" y="28144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719C4-9998-4B9C-8E34-87A64F6BC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4261" y="4354048"/>
            <a:ext cx="5651500" cy="704088"/>
          </a:xfrm>
        </p:spPr>
        <p:txBody>
          <a:bodyPr anchor="ctr">
            <a:normAutofit/>
          </a:bodyPr>
          <a:lstStyle>
            <a:lvl1pPr marL="0" indent="0">
              <a:buNone/>
              <a:defRPr sz="2400" b="1" i="0" cap="all" spc="600" baseline="0"/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798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59AC0-ACCA-0548-A037-BC61068B8FE2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endParaRPr lang="en-US" sz="24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B69B4E-3A48-4F14-8C09-ECC8E58C73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3" y="1470025"/>
            <a:ext cx="10904088" cy="47069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3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7C56A2-F952-8343-A875-78793BA51A34}"/>
              </a:ext>
            </a:extLst>
          </p:cNvPr>
          <p:cNvSpPr/>
          <p:nvPr userDrawn="1"/>
        </p:nvSpPr>
        <p:spPr>
          <a:xfrm>
            <a:off x="0" y="5871694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BB3689-72F8-2345-BF30-38C81BDD487E}"/>
              </a:ext>
            </a:extLst>
          </p:cNvPr>
          <p:cNvSpPr/>
          <p:nvPr userDrawn="1"/>
        </p:nvSpPr>
        <p:spPr>
          <a:xfrm>
            <a:off x="5002306" y="0"/>
            <a:ext cx="718969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117" y="681037"/>
            <a:ext cx="4791637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B2BF900-EE78-604F-A9A8-83394228A6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571500"/>
            <a:ext cx="5553075" cy="5715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C04996-C3BC-4E03-A361-2BA33F3CA3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1163" y="1265238"/>
            <a:ext cx="4791591" cy="4911725"/>
          </a:xfrm>
        </p:spPr>
        <p:txBody>
          <a:bodyPr/>
          <a:lstStyle>
            <a:lvl1pPr>
              <a:lnSpc>
                <a:spcPct val="200000"/>
              </a:lnSpc>
              <a:spcBef>
                <a:spcPts val="1000"/>
              </a:spcBef>
              <a:buClrTx/>
              <a:defRPr/>
            </a:lvl1pPr>
            <a:lvl2pPr>
              <a:lnSpc>
                <a:spcPct val="200000"/>
              </a:lnSpc>
              <a:spcBef>
                <a:spcPts val="1000"/>
              </a:spcBef>
              <a:buClrTx/>
              <a:defRPr/>
            </a:lvl2pPr>
            <a:lvl3pPr>
              <a:lnSpc>
                <a:spcPct val="200000"/>
              </a:lnSpc>
              <a:spcBef>
                <a:spcPts val="1000"/>
              </a:spcBef>
              <a:buClrTx/>
              <a:defRPr/>
            </a:lvl3pPr>
            <a:lvl4pPr>
              <a:lnSpc>
                <a:spcPct val="200000"/>
              </a:lnSpc>
              <a:spcBef>
                <a:spcPts val="1000"/>
              </a:spcBef>
              <a:buClrTx/>
              <a:defRPr/>
            </a:lvl4pPr>
            <a:lvl5pPr>
              <a:lnSpc>
                <a:spcPct val="200000"/>
              </a:lnSpc>
              <a:spcBef>
                <a:spcPts val="1000"/>
              </a:spcBef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26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2F96941-79C9-A34B-8AB5-C167A4D72D51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noProof="0" smtClean="0"/>
              <a:t>4/12/2023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endParaRPr lang="en-US" sz="2400" b="1" noProof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2F811A9-08B1-C746-B30D-69D7B4A6C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38570"/>
            <a:ext cx="504264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2"/>
                </a:solidFill>
                <a:latin typeface="+mj-lt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4F0B191-C947-1640-8AD2-EEEAA1ED57C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01205" y="2038570"/>
            <a:ext cx="504264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2"/>
                </a:solidFill>
                <a:latin typeface="+mj-lt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B92D52-6B55-2C4B-95E4-CE89611E590B}"/>
              </a:ext>
            </a:extLst>
          </p:cNvPr>
          <p:cNvCxnSpPr>
            <a:cxnSpLocks/>
          </p:cNvCxnSpPr>
          <p:nvPr userDrawn="1"/>
        </p:nvCxnSpPr>
        <p:spPr>
          <a:xfrm>
            <a:off x="6167716" y="1613647"/>
            <a:ext cx="0" cy="4904068"/>
          </a:xfrm>
          <a:prstGeom prst="line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F9EB4B-EC9F-404E-A98B-1EA3F6FF11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199" y="2894013"/>
            <a:ext cx="5042647" cy="30940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7A648C0A-27FE-4582-8D3C-7FF280E1459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1205" y="2894013"/>
            <a:ext cx="5042647" cy="30940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9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aption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A22209-F6F4-814A-9719-87CDCD23C55F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817374-D7A2-2F4D-91C6-E24955F0018B}"/>
              </a:ext>
            </a:extLst>
          </p:cNvPr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noProof="0" smtClean="0"/>
              <a:t>4/12/2023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545" y="2028031"/>
            <a:ext cx="5058209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AD5E91DA-7D30-8C45-9BE7-5F82AA824B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0"/>
            <a:ext cx="5408696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4B5840-E92F-4CFE-B3C0-0873B274089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94463" y="2611438"/>
            <a:ext cx="5058291" cy="2165350"/>
          </a:xfrm>
        </p:spPr>
        <p:txBody>
          <a:bodyPr/>
          <a:lstStyle>
            <a:lvl1pPr marL="0" indent="0">
              <a:lnSpc>
                <a:spcPct val="200000"/>
              </a:lnSpc>
              <a:spcBef>
                <a:spcPts val="1900"/>
              </a:spcBef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84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1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EAC25-66D1-1245-97FD-3B584013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069B3-0468-584A-914E-91C8C91C7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DB421-E3C9-A140-878A-F3A967799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E73A-EC7C-C74F-BDE1-B9AFE6B3713A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A988C-554B-E64F-A698-DE3EF9CA0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157E6-BBF7-AB4A-B5DD-B39A65C17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0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30" r:id="rId5"/>
    <p:sldLayoutId id="214748372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2"/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synergies.com/en/discover-more/blogs/2023/february/microsoft-azure-cloud-hosting-services-for-ai-infrastructur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synergies.com/en/discover-more/blogs/2023/January/cloud-transformation-on-microsoft-azure-for-banking-and-financ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websynergies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www.websynergies.com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WebSynergies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www.linkedin.com/company/web-synergies" TargetMode="External"/><Relationship Id="rId4" Type="http://schemas.openxmlformats.org/officeDocument/2006/relationships/hyperlink" Target="https://www.facebook.com/WebSynergies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3BB2B7-A83A-4015-92BD-4080BC4F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677" y="3576503"/>
            <a:ext cx="5651293" cy="108630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IN" sz="3200" b="0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Microsoft Azure Cloud Hosting Services for AI Infrastructure</a:t>
            </a:r>
            <a:endParaRPr lang="en-US" sz="3200" b="0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Google Shape;511;p1">
            <a:extLst>
              <a:ext uri="{FF2B5EF4-FFF2-40B4-BE49-F238E27FC236}">
                <a16:creationId xmlns:a16="http://schemas.microsoft.com/office/drawing/2014/main" id="{5FB4EB56-4B55-A0DC-C8FF-0C0FAFF18DE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8" y="5940424"/>
            <a:ext cx="1377950" cy="7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Placeholder 14" descr="A picture containing logo&#10;&#10;Description automatically generated">
            <a:extLst>
              <a:ext uri="{FF2B5EF4-FFF2-40B4-BE49-F238E27FC236}">
                <a16:creationId xmlns:a16="http://schemas.microsoft.com/office/drawing/2014/main" id="{6BE9772A-702C-0EF0-8070-C55B4EA6C56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9848" r="198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14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1EDC-CF41-4438-BB57-18569B9531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7950" y="1711044"/>
            <a:ext cx="9152398" cy="4280928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Azure is a cloud computing platform that provides a wide range of services to individuals and organizations. </a:t>
            </a:r>
          </a:p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Azure offers a variety of services, including virtual machines, storage, databases, analytics, and machine learning, among others. </a:t>
            </a:r>
          </a:p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services can be used to develop, deploy, and manage applications and services on the cloud.</a:t>
            </a:r>
          </a:p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Overall, 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Microsoft Azure cloud hosting services 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an efficient, secure, and cost-effective way for businesses to run their applications and services on the cloud. </a:t>
            </a:r>
          </a:p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its flexible and scalable infrastructure, Azure is an ideal choice for businesses of all sizes and industries, from startups to large enterprises.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B284A-573D-46BB-8DDB-1E198A12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11" y="483440"/>
            <a:ext cx="10904438" cy="583800"/>
          </a:xfrm>
        </p:spPr>
        <p:txBody>
          <a:bodyPr/>
          <a:lstStyle/>
          <a:p>
            <a:r>
              <a:rPr lang="en-US" sz="3200" b="0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Overview of Microsoft Azure Cloud Hosting</a:t>
            </a:r>
          </a:p>
        </p:txBody>
      </p:sp>
      <p:pic>
        <p:nvPicPr>
          <p:cNvPr id="4" name="Google Shape;511;p1">
            <a:extLst>
              <a:ext uri="{FF2B5EF4-FFF2-40B4-BE49-F238E27FC236}">
                <a16:creationId xmlns:a16="http://schemas.microsoft.com/office/drawing/2014/main" id="{05CE3DB0-1549-1B62-0EC5-86AF4F1F8B1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1972"/>
            <a:ext cx="1377950" cy="7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36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284A-573D-46BB-8DDB-1E198A12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96" y="442955"/>
            <a:ext cx="10904438" cy="765176"/>
          </a:xfrm>
        </p:spPr>
        <p:txBody>
          <a:bodyPr/>
          <a:lstStyle/>
          <a:p>
            <a:r>
              <a:rPr lang="en-US" b="0" i="0">
                <a:solidFill>
                  <a:srgbClr val="050837"/>
                </a:solidFill>
                <a:effectLst/>
                <a:latin typeface="GothamNarrow-Black" pitchFamily="50" charset="0"/>
              </a:rPr>
              <a:t> </a:t>
            </a:r>
            <a:br>
              <a:rPr lang="en-US" b="0" i="0">
                <a:solidFill>
                  <a:srgbClr val="050837"/>
                </a:solidFill>
                <a:effectLst/>
                <a:latin typeface="GothamNarrow-Black" pitchFamily="50" charset="0"/>
              </a:rPr>
            </a:br>
            <a:br>
              <a:rPr lang="en-US" b="0" i="0">
                <a:solidFill>
                  <a:srgbClr val="050837"/>
                </a:solidFill>
                <a:effectLst/>
                <a:latin typeface="GothamNarrow-Black" pitchFamily="50" charset="0"/>
              </a:rPr>
            </a:br>
            <a:r>
              <a:rPr lang="en-US" sz="3200" b="0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Here’s how Microsoft Azure enables AI:</a:t>
            </a:r>
            <a:br>
              <a:rPr lang="en-IN" sz="3200" b="0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b="0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0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511;p1">
            <a:extLst>
              <a:ext uri="{FF2B5EF4-FFF2-40B4-BE49-F238E27FC236}">
                <a16:creationId xmlns:a16="http://schemas.microsoft.com/office/drawing/2014/main" id="{05CE3DB0-1549-1B62-0EC5-86AF4F1F8B1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1972"/>
            <a:ext cx="1377950" cy="7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DD51C6-C775-D152-8277-0A4432BB3C09}"/>
              </a:ext>
            </a:extLst>
          </p:cNvPr>
          <p:cNvSpPr txBox="1"/>
          <p:nvPr/>
        </p:nvSpPr>
        <p:spPr>
          <a:xfrm>
            <a:off x="824789" y="2060938"/>
            <a:ext cx="10187340" cy="3588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 algn="just">
              <a:lnSpc>
                <a:spcPct val="130000"/>
              </a:lnSpc>
              <a:spcBef>
                <a:spcPts val="1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1" spc="15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Bot Service :- </a:t>
            </a:r>
            <a:r>
              <a:rPr lang="en-US" sz="1600" spc="15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Make bots and link them across channels.</a:t>
            </a:r>
          </a:p>
          <a:p>
            <a:pPr marL="228600" indent="-228600" algn="just">
              <a:lnSpc>
                <a:spcPct val="130000"/>
              </a:lnSpc>
              <a:spcBef>
                <a:spcPts val="1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1" spc="15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Form Recognizer:- </a:t>
            </a:r>
            <a:r>
              <a:rPr lang="en-US" sz="1600" spc="15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Documents can be converted into functional data. Faster and with fewer expenses.</a:t>
            </a:r>
          </a:p>
          <a:p>
            <a:pPr marL="228600" indent="-228600" algn="just">
              <a:lnSpc>
                <a:spcPct val="130000"/>
              </a:lnSpc>
              <a:spcBef>
                <a:spcPts val="1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1" spc="150">
                <a:solidFill>
                  <a:srgbClr val="000000"/>
                </a:solidFill>
                <a:latin typeface="Calibri"/>
                <a:ea typeface="Meiryo UI"/>
                <a:cs typeface="Calibri"/>
              </a:rPr>
              <a:t>Cognitive Search:- </a:t>
            </a:r>
            <a:r>
              <a:rPr lang="en-US" sz="1600" spc="150">
                <a:solidFill>
                  <a:srgbClr val="000000"/>
                </a:solidFill>
                <a:latin typeface="Calibri"/>
                <a:ea typeface="Meiryo UI"/>
                <a:cs typeface="Calibri"/>
              </a:rPr>
              <a:t>Bring </a:t>
            </a:r>
            <a:r>
              <a:rPr lang="en-US" sz="1600" b="1" spc="150">
                <a:solidFill>
                  <a:srgbClr val="000000"/>
                </a:solidFill>
                <a:latin typeface="Calibri"/>
                <a:ea typeface="Meiryo UI"/>
                <a:cs typeface="Calibri"/>
                <a:hlinkClick r:id="rId3"/>
              </a:rPr>
              <a:t>AI-powered cloud search </a:t>
            </a:r>
            <a:r>
              <a:rPr lang="en-US" sz="1600" spc="150">
                <a:solidFill>
                  <a:srgbClr val="000000"/>
                </a:solidFill>
                <a:latin typeface="Calibri"/>
                <a:ea typeface="Meiryo UI"/>
                <a:cs typeface="Calibri"/>
              </a:rPr>
              <a:t>to your web and mobile apps.</a:t>
            </a:r>
          </a:p>
          <a:p>
            <a:pPr marL="228600" indent="-228600" algn="just">
              <a:lnSpc>
                <a:spcPct val="130000"/>
              </a:lnSpc>
              <a:spcBef>
                <a:spcPts val="1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1" spc="15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Metrics:- </a:t>
            </a:r>
            <a:r>
              <a:rPr lang="en-US" sz="1600" spc="15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Actively manage metrics and troubleshoot problems.</a:t>
            </a:r>
          </a:p>
          <a:p>
            <a:pPr marL="228600" indent="-228600" algn="just">
              <a:lnSpc>
                <a:spcPct val="130000"/>
              </a:lnSpc>
              <a:spcBef>
                <a:spcPts val="1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1" spc="15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Video Indexer:- </a:t>
            </a:r>
            <a:r>
              <a:rPr lang="en-US" sz="1600" spc="15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Using media AI, you can easily obtain actionable insights from video and audio files.</a:t>
            </a:r>
          </a:p>
          <a:p>
            <a:pPr marL="228600" indent="-228600" algn="just">
              <a:lnSpc>
                <a:spcPct val="130000"/>
              </a:lnSpc>
              <a:spcBef>
                <a:spcPts val="1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1" spc="15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Immersive Reader:- </a:t>
            </a:r>
            <a:r>
              <a:rPr lang="en-US" sz="1600" spc="15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Azure Immersive Reader assists users in reading and comprehending text.</a:t>
            </a:r>
          </a:p>
        </p:txBody>
      </p:sp>
    </p:spTree>
    <p:extLst>
      <p:ext uri="{BB962C8B-B14F-4D97-AF65-F5344CB8AC3E}">
        <p14:creationId xmlns:p14="http://schemas.microsoft.com/office/powerpoint/2010/main" val="201318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1EDC-CF41-4438-BB57-18569B9531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7951" y="1966451"/>
            <a:ext cx="9073740" cy="3303639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Synergies is a leading technology solutions provider that offers innovative AI services to businesses of all sizes. </a:t>
            </a:r>
          </a:p>
          <a:p>
            <a:pPr algn="just">
              <a:lnSpc>
                <a:spcPct val="13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Synergies and Microsoft Azure cloud hosting services provide an ideal platform for businesses that want to innovate and create value through AI services. </a:t>
            </a:r>
          </a:p>
          <a:p>
            <a:pPr algn="just">
              <a:lnSpc>
                <a:spcPct val="13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their combined expertise and cutting-edge infrastructure, businesses can unlock the potential of AI and gain a competitive advantage in their industry.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B284A-573D-46BB-8DDB-1E198A12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58" y="285135"/>
            <a:ext cx="10904438" cy="1533832"/>
          </a:xfrm>
        </p:spPr>
        <p:txBody>
          <a:bodyPr/>
          <a:lstStyle/>
          <a:p>
            <a:r>
              <a:rPr lang="en-US" sz="3200" b="0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Web Synergies and Microsoft Azure cloud hosting services for innovative AI services</a:t>
            </a:r>
            <a:br>
              <a:rPr lang="en-US" sz="2400" b="0" i="0">
                <a:solidFill>
                  <a:srgbClr val="050837"/>
                </a:solidFill>
                <a:effectLst/>
                <a:latin typeface="GothamNarrow-Black" pitchFamily="50" charset="0"/>
              </a:rPr>
            </a:br>
            <a:r>
              <a:rPr lang="en-US" sz="3200" b="0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Google Shape;511;p1">
            <a:extLst>
              <a:ext uri="{FF2B5EF4-FFF2-40B4-BE49-F238E27FC236}">
                <a16:creationId xmlns:a16="http://schemas.microsoft.com/office/drawing/2014/main" id="{05CE3DB0-1549-1B62-0EC5-86AF4F1F8B1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1972"/>
            <a:ext cx="1377950" cy="7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01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37;g13a70b3522d_0_0">
            <a:hlinkClick r:id="rId2"/>
            <a:extLst>
              <a:ext uri="{FF2B5EF4-FFF2-40B4-BE49-F238E27FC236}">
                <a16:creationId xmlns:a16="http://schemas.microsoft.com/office/drawing/2014/main" id="{10788F92-9085-D241-2221-6CC74F4B851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30" y="2145276"/>
            <a:ext cx="325954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638;g13a70b3522d_0_0">
            <a:extLst>
              <a:ext uri="{FF2B5EF4-FFF2-40B4-BE49-F238E27FC236}">
                <a16:creationId xmlns:a16="http://schemas.microsoft.com/office/drawing/2014/main" id="{A9B25D91-D378-9217-2DA6-92DBD720F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887" y="3657814"/>
            <a:ext cx="5064688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ts val="3800"/>
            </a:pPr>
            <a:endParaRPr lang="en-US" altLang="en-US" sz="3800" b="1">
              <a:solidFill>
                <a:schemeClr val="hlink"/>
              </a:solidFill>
              <a:latin typeface="Lora" pitchFamily="2" charset="0"/>
              <a:sym typeface="Lora" pitchFamily="2" charset="0"/>
            </a:endParaRPr>
          </a:p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ts val="2100"/>
              <a:buFont typeface="Lato" panose="020F0502020204030203" pitchFamily="34" charset="0"/>
              <a:buNone/>
            </a:pPr>
            <a:r>
              <a:rPr lang="en-US" altLang="en-US" sz="3800" b="1">
                <a:solidFill>
                  <a:schemeClr val="hlink"/>
                </a:solidFill>
                <a:latin typeface="Lora" pitchFamily="2" charset="0"/>
                <a:sym typeface="Lora" pitchFamily="2" charset="0"/>
              </a:rPr>
              <a:t>     Thank You</a:t>
            </a:r>
            <a:endParaRPr lang="en-US" altLang="en-US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" name="Google Shape;639;g13a70b3522d_0_0">
            <a:hlinkClick r:id="rId4"/>
            <a:extLst>
              <a:ext uri="{FF2B5EF4-FFF2-40B4-BE49-F238E27FC236}">
                <a16:creationId xmlns:a16="http://schemas.microsoft.com/office/drawing/2014/main" id="{9CCD98F4-12A2-0576-7ECA-C4E53A52BF6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5" t="21849" r="28545" b="15669"/>
          <a:stretch>
            <a:fillRect/>
          </a:stretch>
        </p:blipFill>
        <p:spPr bwMode="auto">
          <a:xfrm>
            <a:off x="4707791" y="5086573"/>
            <a:ext cx="684000" cy="56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640;g13a70b3522d_0_0">
            <a:hlinkClick r:id="rId6"/>
            <a:extLst>
              <a:ext uri="{FF2B5EF4-FFF2-40B4-BE49-F238E27FC236}">
                <a16:creationId xmlns:a16="http://schemas.microsoft.com/office/drawing/2014/main" id="{189A1158-5BDA-CF72-2812-F1B03AB7EF6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40" y="5035450"/>
            <a:ext cx="683999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641;g13a70b3522d_0_0">
            <a:hlinkClick r:id="rId8"/>
            <a:extLst>
              <a:ext uri="{FF2B5EF4-FFF2-40B4-BE49-F238E27FC236}">
                <a16:creationId xmlns:a16="http://schemas.microsoft.com/office/drawing/2014/main" id="{DFDB43EB-4381-815E-600A-0A8E22AB752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965" b="-41965"/>
          <a:stretch>
            <a:fillRect/>
          </a:stretch>
        </p:blipFill>
        <p:spPr bwMode="auto">
          <a:xfrm>
            <a:off x="6339724" y="5161301"/>
            <a:ext cx="685243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oogle Shape;642;g13a70b3522d_0_0">
            <a:hlinkClick r:id="rId10"/>
            <a:extLst>
              <a:ext uri="{FF2B5EF4-FFF2-40B4-BE49-F238E27FC236}">
                <a16:creationId xmlns:a16="http://schemas.microsoft.com/office/drawing/2014/main" id="{7DDE14F2-FD47-3FE6-D27D-C6C319772AD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967" y="5081889"/>
            <a:ext cx="577284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261848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 and Muted_ALT">
  <a:themeElements>
    <a:clrScheme name="Japan 2">
      <a:dk1>
        <a:srgbClr val="231B23"/>
      </a:dk1>
      <a:lt1>
        <a:srgbClr val="FCF5E5"/>
      </a:lt1>
      <a:dk2>
        <a:srgbClr val="231B23"/>
      </a:dk2>
      <a:lt2>
        <a:srgbClr val="FCF5E5"/>
      </a:lt2>
      <a:accent1>
        <a:srgbClr val="FDA431"/>
      </a:accent1>
      <a:accent2>
        <a:srgbClr val="4DA1A8"/>
      </a:accent2>
      <a:accent3>
        <a:srgbClr val="D7E7BA"/>
      </a:accent3>
      <a:accent4>
        <a:srgbClr val="FCF5E5"/>
      </a:accent4>
      <a:accent5>
        <a:srgbClr val="231B23"/>
      </a:accent5>
      <a:accent6>
        <a:srgbClr val="EECED3"/>
      </a:accent6>
      <a:hlink>
        <a:srgbClr val="FCA330"/>
      </a:hlink>
      <a:folHlink>
        <a:srgbClr val="4DA1A8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9CFDCE-107C-4BA4-BAF5-1A16F67739C2}" vid="{98006FC8-790D-4EF4-A18C-2AD650A278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Japanese business presentation</Template>
  <Application>Microsoft Office PowerPoint</Application>
  <PresentationFormat>Widescreen</PresentationFormat>
  <Slides>5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Minimal and Muted_ALT</vt:lpstr>
      <vt:lpstr>Microsoft Azure Cloud Hosting Services for AI Infrastructure</vt:lpstr>
      <vt:lpstr>Overview of Microsoft Azure Cloud Hosting</vt:lpstr>
      <vt:lpstr>   Here’s how Microsoft Azure enables AI:  </vt:lpstr>
      <vt:lpstr>Web Synergies and Microsoft Azure cloud hosting services for innovative AI services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enterprise learning management system</dc:title>
  <dc:creator>Harshitha Jain</dc:creator>
  <cp:revision>1</cp:revision>
  <dcterms:created xsi:type="dcterms:W3CDTF">2023-03-13T05:07:48Z</dcterms:created>
  <dcterms:modified xsi:type="dcterms:W3CDTF">2023-04-13T06:57:51Z</dcterms:modified>
</cp:coreProperties>
</file>