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7"/>
  </p:notesMasterIdLst>
  <p:handoutMasterIdLst>
    <p:handoutMasterId r:id="rId8"/>
  </p:handoutMasterIdLst>
  <p:sldIdLst>
    <p:sldId id="296" r:id="rId2"/>
    <p:sldId id="297" r:id="rId3"/>
    <p:sldId id="298" r:id="rId4"/>
    <p:sldId id="301" r:id="rId5"/>
    <p:sldId id="3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92C48"/>
    <a:srgbClr val="2C2D39"/>
    <a:srgbClr val="242630"/>
    <a:srgbClr val="2A1F43"/>
    <a:srgbClr val="0C1B43"/>
    <a:srgbClr val="000000"/>
    <a:srgbClr val="1D2225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FEB06-D4AD-4D29-9B6D-F55494336801}" v="75" dt="2023-03-13T06:46:46.542"/>
    <p1510:client id="{38602DB7-C0C6-4E53-8500-D60C118E3E0A}" v="2" dt="2023-03-13T06:43:15.522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0551" autoAdjust="0"/>
  </p:normalViewPr>
  <p:slideViewPr>
    <p:cSldViewPr snapToGrid="0" snapToObjects="1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4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 Sujaya Konduru" userId="S::sujaya.konduru@websynergies.com::96007949-4574-4b26-ac0e-2b82922e64a1" providerId="AD" clId="Web-{38602DB7-C0C6-4E53-8500-D60C118E3E0A}"/>
    <pc:docChg chg="modSld">
      <pc:chgData name="Sai Sujaya Konduru" userId="S::sujaya.konduru@websynergies.com::96007949-4574-4b26-ac0e-2b82922e64a1" providerId="AD" clId="Web-{38602DB7-C0C6-4E53-8500-D60C118E3E0A}" dt="2023-03-13T06:43:15.522" v="1" actId="1076"/>
      <pc:docMkLst>
        <pc:docMk/>
      </pc:docMkLst>
      <pc:sldChg chg="modSp">
        <pc:chgData name="Sai Sujaya Konduru" userId="S::sujaya.konduru@websynergies.com::96007949-4574-4b26-ac0e-2b82922e64a1" providerId="AD" clId="Web-{38602DB7-C0C6-4E53-8500-D60C118E3E0A}" dt="2023-03-13T06:43:15.522" v="1" actId="1076"/>
        <pc:sldMkLst>
          <pc:docMk/>
          <pc:sldMk cId="3950261848" sldId="302"/>
        </pc:sldMkLst>
        <pc:picChg chg="mod">
          <ac:chgData name="Sai Sujaya Konduru" userId="S::sujaya.konduru@websynergies.com::96007949-4574-4b26-ac0e-2b82922e64a1" providerId="AD" clId="Web-{38602DB7-C0C6-4E53-8500-D60C118E3E0A}" dt="2023-03-13T06:43:15.522" v="1" actId="1076"/>
          <ac:picMkLst>
            <pc:docMk/>
            <pc:sldMk cId="3950261848" sldId="302"/>
            <ac:picMk id="10" creationId="{9CCD98F4-12A2-0576-7ECA-C4E53A52BF66}"/>
          </ac:picMkLst>
        </pc:picChg>
      </pc:sldChg>
    </pc:docChg>
  </pc:docChgLst>
  <pc:docChgLst>
    <pc:chgData name="Harshitha Jain" userId="93edb5ac-c5b8-42ae-aaac-964817132977" providerId="ADAL" clId="{154FEB06-D4AD-4D29-9B6D-F55494336801}"/>
    <pc:docChg chg="custSel modSld">
      <pc:chgData name="Harshitha Jain" userId="93edb5ac-c5b8-42ae-aaac-964817132977" providerId="ADAL" clId="{154FEB06-D4AD-4D29-9B6D-F55494336801}" dt="2023-03-13T06:42:55.990" v="157" actId="403"/>
      <pc:docMkLst>
        <pc:docMk/>
      </pc:docMkLst>
      <pc:sldChg chg="modSp mod">
        <pc:chgData name="Harshitha Jain" userId="93edb5ac-c5b8-42ae-aaac-964817132977" providerId="ADAL" clId="{154FEB06-D4AD-4D29-9B6D-F55494336801}" dt="2023-03-13T06:32:45.113" v="7" actId="207"/>
        <pc:sldMkLst>
          <pc:docMk/>
          <pc:sldMk cId="1459366218" sldId="297"/>
        </pc:sldMkLst>
        <pc:spChg chg="mod">
          <ac:chgData name="Harshitha Jain" userId="93edb5ac-c5b8-42ae-aaac-964817132977" providerId="ADAL" clId="{154FEB06-D4AD-4D29-9B6D-F55494336801}" dt="2023-03-13T06:32:45.113" v="7" actId="207"/>
          <ac:spMkLst>
            <pc:docMk/>
            <pc:sldMk cId="1459366218" sldId="297"/>
            <ac:spMk id="3" creationId="{7D3A1EDC-CF41-4438-BB57-18569B953129}"/>
          </ac:spMkLst>
        </pc:spChg>
      </pc:sldChg>
      <pc:sldChg chg="modSp mod">
        <pc:chgData name="Harshitha Jain" userId="93edb5ac-c5b8-42ae-aaac-964817132977" providerId="ADAL" clId="{154FEB06-D4AD-4D29-9B6D-F55494336801}" dt="2023-03-13T06:42:55.990" v="157" actId="403"/>
        <pc:sldMkLst>
          <pc:docMk/>
          <pc:sldMk cId="3728819239" sldId="298"/>
        </pc:sldMkLst>
        <pc:spChg chg="mod">
          <ac:chgData name="Harshitha Jain" userId="93edb5ac-c5b8-42ae-aaac-964817132977" providerId="ADAL" clId="{154FEB06-D4AD-4D29-9B6D-F55494336801}" dt="2023-03-13T06:42:34.690" v="145" actId="1076"/>
          <ac:spMkLst>
            <pc:docMk/>
            <pc:sldMk cId="3728819239" sldId="298"/>
            <ac:spMk id="21" creationId="{4095A0CF-E335-0C44-AB23-48EE18153C8F}"/>
          </ac:spMkLst>
        </pc:spChg>
        <pc:spChg chg="mod">
          <ac:chgData name="Harshitha Jain" userId="93edb5ac-c5b8-42ae-aaac-964817132977" providerId="ADAL" clId="{154FEB06-D4AD-4D29-9B6D-F55494336801}" dt="2023-03-13T06:42:55.990" v="157" actId="403"/>
          <ac:spMkLst>
            <pc:docMk/>
            <pc:sldMk cId="3728819239" sldId="298"/>
            <ac:spMk id="23" creationId="{3E408D6E-B51C-CD4F-AC1A-15EC32AAB741}"/>
          </ac:spMkLst>
        </pc:spChg>
      </pc:sldChg>
      <pc:sldChg chg="modSp mod">
        <pc:chgData name="Harshitha Jain" userId="93edb5ac-c5b8-42ae-aaac-964817132977" providerId="ADAL" clId="{154FEB06-D4AD-4D29-9B6D-F55494336801}" dt="2023-03-13T06:24:08.324" v="2" actId="3626"/>
        <pc:sldMkLst>
          <pc:docMk/>
          <pc:sldMk cId="2013189216" sldId="301"/>
        </pc:sldMkLst>
        <pc:spChg chg="mod">
          <ac:chgData name="Harshitha Jain" userId="93edb5ac-c5b8-42ae-aaac-964817132977" providerId="ADAL" clId="{154FEB06-D4AD-4D29-9B6D-F55494336801}" dt="2023-03-13T06:24:08.324" v="2" actId="3626"/>
          <ac:spMkLst>
            <pc:docMk/>
            <pc:sldMk cId="2013189216" sldId="301"/>
            <ac:spMk id="3" creationId="{7D3A1EDC-CF41-4438-BB57-18569B953129}"/>
          </ac:spMkLst>
        </pc:spChg>
      </pc:sldChg>
      <pc:sldChg chg="modSp">
        <pc:chgData name="Harshitha Jain" userId="93edb5ac-c5b8-42ae-aaac-964817132977" providerId="ADAL" clId="{154FEB06-D4AD-4D29-9B6D-F55494336801}" dt="2023-03-13T06:41:22.392" v="128" actId="1076"/>
        <pc:sldMkLst>
          <pc:docMk/>
          <pc:sldMk cId="3950261848" sldId="302"/>
        </pc:sldMkLst>
        <pc:spChg chg="mod">
          <ac:chgData name="Harshitha Jain" userId="93edb5ac-c5b8-42ae-aaac-964817132977" providerId="ADAL" clId="{154FEB06-D4AD-4D29-9B6D-F55494336801}" dt="2023-03-13T06:40:42.666" v="120" actId="1076"/>
          <ac:spMkLst>
            <pc:docMk/>
            <pc:sldMk cId="3950261848" sldId="302"/>
            <ac:spMk id="9" creationId="{A9B25D91-D378-9217-2DA6-92DBD720F18C}"/>
          </ac:spMkLst>
        </pc:spChg>
        <pc:picChg chg="mod">
          <ac:chgData name="Harshitha Jain" userId="93edb5ac-c5b8-42ae-aaac-964817132977" providerId="ADAL" clId="{154FEB06-D4AD-4D29-9B6D-F55494336801}" dt="2023-03-13T06:40:37.264" v="119" actId="1076"/>
          <ac:picMkLst>
            <pc:docMk/>
            <pc:sldMk cId="3950261848" sldId="302"/>
            <ac:picMk id="5" creationId="{10788F92-9085-D241-2221-6CC74F4B8519}"/>
          </ac:picMkLst>
        </pc:picChg>
        <pc:picChg chg="mod">
          <ac:chgData name="Harshitha Jain" userId="93edb5ac-c5b8-42ae-aaac-964817132977" providerId="ADAL" clId="{154FEB06-D4AD-4D29-9B6D-F55494336801}" dt="2023-03-13T06:41:03.369" v="124" actId="1076"/>
          <ac:picMkLst>
            <pc:docMk/>
            <pc:sldMk cId="3950261848" sldId="302"/>
            <ac:picMk id="10" creationId="{9CCD98F4-12A2-0576-7ECA-C4E53A52BF66}"/>
          </ac:picMkLst>
        </pc:picChg>
        <pc:picChg chg="mod">
          <ac:chgData name="Harshitha Jain" userId="93edb5ac-c5b8-42ae-aaac-964817132977" providerId="ADAL" clId="{154FEB06-D4AD-4D29-9B6D-F55494336801}" dt="2023-03-13T06:40:59.744" v="123" actId="1076"/>
          <ac:picMkLst>
            <pc:docMk/>
            <pc:sldMk cId="3950261848" sldId="302"/>
            <ac:picMk id="11" creationId="{189A1158-5BDA-CF72-2812-F1B03AB7EF60}"/>
          </ac:picMkLst>
        </pc:picChg>
        <pc:picChg chg="mod">
          <ac:chgData name="Harshitha Jain" userId="93edb5ac-c5b8-42ae-aaac-964817132977" providerId="ADAL" clId="{154FEB06-D4AD-4D29-9B6D-F55494336801}" dt="2023-03-13T06:41:22.392" v="128" actId="1076"/>
          <ac:picMkLst>
            <pc:docMk/>
            <pc:sldMk cId="3950261848" sldId="302"/>
            <ac:picMk id="12" creationId="{DFDB43EB-4381-815E-600A-0A8E22AB752F}"/>
          </ac:picMkLst>
        </pc:picChg>
        <pc:picChg chg="mod">
          <ac:chgData name="Harshitha Jain" userId="93edb5ac-c5b8-42ae-aaac-964817132977" providerId="ADAL" clId="{154FEB06-D4AD-4D29-9B6D-F55494336801}" dt="2023-03-13T06:41:18.440" v="127" actId="1076"/>
          <ac:picMkLst>
            <pc:docMk/>
            <pc:sldMk cId="3950261848" sldId="302"/>
            <ac:picMk id="13" creationId="{7DDE14F2-FD47-3FE6-D27D-C6C319772A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6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560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267744"/>
            <a:ext cx="5651293" cy="1086304"/>
          </a:xfrm>
          <a:prstGeom prst="rect">
            <a:avLst/>
          </a:prstGeom>
        </p:spPr>
        <p:txBody>
          <a:bodyPr lIns="91440" rIns="91440" anchor="ctr" anchorCtr="0">
            <a:noAutofit/>
          </a:bodyPr>
          <a:lstStyle>
            <a:lvl1pPr algn="l">
              <a:defRPr sz="88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4261" y="4354048"/>
            <a:ext cx="5651500" cy="704088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0" cap="all" spc="600" baseline="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B69B4E-3A48-4F14-8C09-ECC8E58C7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10904088" cy="47069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5002306" y="0"/>
            <a:ext cx="718969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C04996-C3BC-4E03-A361-2BA33F3CA3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1163" y="1265238"/>
            <a:ext cx="4791591" cy="4911725"/>
          </a:xfrm>
        </p:spPr>
        <p:txBody>
          <a:bodyPr/>
          <a:lstStyle>
            <a:lvl1pPr>
              <a:lnSpc>
                <a:spcPct val="200000"/>
              </a:lnSpc>
              <a:spcBef>
                <a:spcPts val="1000"/>
              </a:spcBef>
              <a:buClrTx/>
              <a:defRPr/>
            </a:lvl1pPr>
            <a:lvl2pPr>
              <a:lnSpc>
                <a:spcPct val="200000"/>
              </a:lnSpc>
              <a:spcBef>
                <a:spcPts val="1000"/>
              </a:spcBef>
              <a:buClrTx/>
              <a:defRPr/>
            </a:lvl2pPr>
            <a:lvl3pPr>
              <a:lnSpc>
                <a:spcPct val="200000"/>
              </a:lnSpc>
              <a:spcBef>
                <a:spcPts val="1000"/>
              </a:spcBef>
              <a:buClrTx/>
              <a:defRPr/>
            </a:lvl3pPr>
            <a:lvl4pPr>
              <a:lnSpc>
                <a:spcPct val="200000"/>
              </a:lnSpc>
              <a:spcBef>
                <a:spcPts val="1000"/>
              </a:spcBef>
              <a:buClrTx/>
              <a:defRPr/>
            </a:lvl4pPr>
            <a:lvl5pPr>
              <a:lnSpc>
                <a:spcPct val="200000"/>
              </a:lnSpc>
              <a:spcBef>
                <a:spcPts val="1000"/>
              </a:spcBef>
              <a:buClrTx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2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noProof="0" smtClean="0"/>
              <a:t>3/13/2023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noProof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F9EB4B-EC9F-404E-A98B-1EA3F6FF1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894013"/>
            <a:ext cx="5042647" cy="3094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A648C0A-27FE-4582-8D3C-7FF280E145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013"/>
            <a:ext cx="5042647" cy="3094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noProof="0" smtClean="0"/>
              <a:t>3/13/2023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B5840-E92F-4CFE-B3C0-0873B27408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91" cy="2165350"/>
          </a:xfrm>
        </p:spPr>
        <p:txBody>
          <a:bodyPr/>
          <a:lstStyle>
            <a:lvl1pPr marL="0" indent="0">
              <a:lnSpc>
                <a:spcPct val="200000"/>
              </a:lnSpc>
              <a:spcBef>
                <a:spcPts val="190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8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E73A-EC7C-C74F-BDE1-B9AFE6B3713A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t.tumblr.com/mssharepoint/how-effectively-use-of-lms-for-employee-training/st9ure2zctu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synergies.com/en/discover-more/blogs/2023/february/how-can-an-organization-benefit-from-using-a-learning-management-syste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facebook.com/WebSynergies" TargetMode="External"/><Relationship Id="rId7" Type="http://schemas.openxmlformats.org/officeDocument/2006/relationships/hyperlink" Target="https://www.instagram.com/websynergi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twitter.com/WebSynergie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linkedin.com/company/web-synerg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BB2B7-A83A-4015-92BD-4080BC4F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77" y="3576503"/>
            <a:ext cx="5651293" cy="10863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3200" b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Benefits of enterprise learning management system </a:t>
            </a:r>
          </a:p>
        </p:txBody>
      </p:sp>
      <p:pic>
        <p:nvPicPr>
          <p:cNvPr id="25" name="Picture Placeholder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0FF9F5-1496-2CA5-3C7D-45FA98905A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33546" r="33546"/>
          <a:stretch/>
        </p:blipFill>
        <p:spPr>
          <a:xfrm>
            <a:off x="5923125" y="10"/>
            <a:ext cx="6268875" cy="6857990"/>
          </a:xfrm>
          <a:noFill/>
        </p:spPr>
      </p:pic>
      <p:pic>
        <p:nvPicPr>
          <p:cNvPr id="26" name="Google Shape;511;p1">
            <a:extLst>
              <a:ext uri="{FF2B5EF4-FFF2-40B4-BE49-F238E27FC236}">
                <a16:creationId xmlns:a16="http://schemas.microsoft.com/office/drawing/2014/main" id="{5FB4EB56-4B55-A0DC-C8FF-0C0FAFF18D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8" y="5940424"/>
            <a:ext cx="1377950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1EDC-CF41-4438-BB57-18569B9531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5450" y="1868941"/>
            <a:ext cx="8524876" cy="332133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LMS is a software solution that allows an organization to store, manage, provide, and track all 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 training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-related materials.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makes 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easier for every member of an organization and can have a hugely positive impact in boosting the skills of employees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11" y="483440"/>
            <a:ext cx="10904438" cy="583800"/>
          </a:xfrm>
        </p:spPr>
        <p:txBody>
          <a:bodyPr/>
          <a:lstStyle/>
          <a:p>
            <a:pPr algn="l"/>
            <a:r>
              <a:rPr lang="en-US" sz="3200" b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a Learning Management System ?</a:t>
            </a:r>
          </a:p>
        </p:txBody>
      </p:sp>
      <p:pic>
        <p:nvPicPr>
          <p:cNvPr id="4" name="Google Shape;511;p1">
            <a:extLst>
              <a:ext uri="{FF2B5EF4-FFF2-40B4-BE49-F238E27FC236}">
                <a16:creationId xmlns:a16="http://schemas.microsoft.com/office/drawing/2014/main" id="{05CE3DB0-1549-1B62-0EC5-86AF4F1F8B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972"/>
            <a:ext cx="1377950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36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28000" y="1019288"/>
            <a:ext cx="5364000" cy="5580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ideal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Management System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an organization to: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Oversee training and e-learning throughout the organization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training for new employees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and manage employee goals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individual progress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detailed analytics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skills gaps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resources who may need additional support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data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366712"/>
            <a:ext cx="5009079" cy="583800"/>
          </a:xfrm>
        </p:spPr>
        <p:txBody>
          <a:bodyPr/>
          <a:lstStyle/>
          <a:p>
            <a:pPr algn="l"/>
            <a:r>
              <a:rPr lang="en-IN" sz="3200" b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do?</a:t>
            </a:r>
          </a:p>
        </p:txBody>
      </p:sp>
      <p:pic>
        <p:nvPicPr>
          <p:cNvPr id="2" name="Google Shape;511;p1">
            <a:extLst>
              <a:ext uri="{FF2B5EF4-FFF2-40B4-BE49-F238E27FC236}">
                <a16:creationId xmlns:a16="http://schemas.microsoft.com/office/drawing/2014/main" id="{74CC923F-6AB3-91B4-9597-50BD891564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6176963"/>
            <a:ext cx="1377950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Background pattern&#10;&#10;Description automatically generated">
            <a:extLst>
              <a:ext uri="{FF2B5EF4-FFF2-40B4-BE49-F238E27FC236}">
                <a16:creationId xmlns:a16="http://schemas.microsoft.com/office/drawing/2014/main" id="{65F0A23D-1EF2-7546-C82A-5D6072CF2E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8834" b="8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881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1EDC-CF41-4438-BB57-18569B9531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4392" y="1945141"/>
            <a:ext cx="8609758" cy="33213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time and money by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training employees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pre-designed courses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all employees receive consistent learning opportunities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performance and monitor how learners utilize and engage with training materials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employees undertake mandatory courses such as fire safety, and first-aid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11" y="483440"/>
            <a:ext cx="10904438" cy="583800"/>
          </a:xfrm>
        </p:spPr>
        <p:txBody>
          <a:bodyPr/>
          <a:lstStyle/>
          <a:p>
            <a:r>
              <a:rPr lang="en-US" sz="3200" b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are the key benefits of a Learning Management System?</a:t>
            </a:r>
          </a:p>
        </p:txBody>
      </p:sp>
      <p:pic>
        <p:nvPicPr>
          <p:cNvPr id="4" name="Google Shape;511;p1">
            <a:extLst>
              <a:ext uri="{FF2B5EF4-FFF2-40B4-BE49-F238E27FC236}">
                <a16:creationId xmlns:a16="http://schemas.microsoft.com/office/drawing/2014/main" id="{05CE3DB0-1549-1B62-0EC5-86AF4F1F8B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972"/>
            <a:ext cx="1377950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8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37;g13a70b3522d_0_0">
            <a:extLst>
              <a:ext uri="{FF2B5EF4-FFF2-40B4-BE49-F238E27FC236}">
                <a16:creationId xmlns:a16="http://schemas.microsoft.com/office/drawing/2014/main" id="{10788F92-9085-D241-2221-6CC74F4B85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30" y="2145276"/>
            <a:ext cx="325954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638;g13a70b3522d_0_0">
            <a:extLst>
              <a:ext uri="{FF2B5EF4-FFF2-40B4-BE49-F238E27FC236}">
                <a16:creationId xmlns:a16="http://schemas.microsoft.com/office/drawing/2014/main" id="{A9B25D91-D378-9217-2DA6-92DBD720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887" y="3657814"/>
            <a:ext cx="5064688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ts val="3800"/>
            </a:pPr>
            <a:endParaRPr lang="en-US" altLang="en-US" sz="3800" b="1" dirty="0">
              <a:solidFill>
                <a:schemeClr val="hlink"/>
              </a:solidFill>
              <a:latin typeface="Lora" pitchFamily="2" charset="0"/>
              <a:sym typeface="Lora" pitchFamily="2" charset="0"/>
            </a:endParaRPr>
          </a:p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ts val="2100"/>
              <a:buFont typeface="Lato" panose="020F0502020204030203" pitchFamily="34" charset="0"/>
              <a:buNone/>
            </a:pPr>
            <a:r>
              <a:rPr lang="en-US" altLang="en-US" sz="3800" b="1" dirty="0">
                <a:solidFill>
                  <a:schemeClr val="hlink"/>
                </a:solidFill>
                <a:latin typeface="Lora" pitchFamily="2" charset="0"/>
                <a:sym typeface="Lora" pitchFamily="2" charset="0"/>
              </a:rPr>
              <a:t>     Thank You</a:t>
            </a:r>
            <a:endParaRPr lang="en-US" altLang="en-US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" name="Google Shape;639;g13a70b3522d_0_0">
            <a:hlinkClick r:id="rId3"/>
            <a:extLst>
              <a:ext uri="{FF2B5EF4-FFF2-40B4-BE49-F238E27FC236}">
                <a16:creationId xmlns:a16="http://schemas.microsoft.com/office/drawing/2014/main" id="{9CCD98F4-12A2-0576-7ECA-C4E53A52BF6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t="21849" r="28545" b="15669"/>
          <a:stretch>
            <a:fillRect/>
          </a:stretch>
        </p:blipFill>
        <p:spPr bwMode="auto">
          <a:xfrm>
            <a:off x="4707791" y="5086573"/>
            <a:ext cx="684000" cy="5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640;g13a70b3522d_0_0">
            <a:hlinkClick r:id="rId5"/>
            <a:extLst>
              <a:ext uri="{FF2B5EF4-FFF2-40B4-BE49-F238E27FC236}">
                <a16:creationId xmlns:a16="http://schemas.microsoft.com/office/drawing/2014/main" id="{189A1158-5BDA-CF72-2812-F1B03AB7EF6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0" y="5035450"/>
            <a:ext cx="683999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641;g13a70b3522d_0_0">
            <a:hlinkClick r:id="rId7"/>
            <a:extLst>
              <a:ext uri="{FF2B5EF4-FFF2-40B4-BE49-F238E27FC236}">
                <a16:creationId xmlns:a16="http://schemas.microsoft.com/office/drawing/2014/main" id="{DFDB43EB-4381-815E-600A-0A8E22AB75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965" b="-41965"/>
          <a:stretch>
            <a:fillRect/>
          </a:stretch>
        </p:blipFill>
        <p:spPr bwMode="auto">
          <a:xfrm>
            <a:off x="6339724" y="5161301"/>
            <a:ext cx="68524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642;g13a70b3522d_0_0">
            <a:hlinkClick r:id="rId9"/>
            <a:extLst>
              <a:ext uri="{FF2B5EF4-FFF2-40B4-BE49-F238E27FC236}">
                <a16:creationId xmlns:a16="http://schemas.microsoft.com/office/drawing/2014/main" id="{7DDE14F2-FD47-3FE6-D27D-C6C319772A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67" y="5081889"/>
            <a:ext cx="577284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6184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and Muted_ALT">
  <a:themeElements>
    <a:clrScheme name="Japan 2">
      <a:dk1>
        <a:srgbClr val="231B23"/>
      </a:dk1>
      <a:lt1>
        <a:srgbClr val="FCF5E5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31B23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9CFDCE-107C-4BA4-BAF5-1A16F67739C2}" vid="{98006FC8-790D-4EF4-A18C-2AD650A278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Japanese business presentation</Template>
  <TotalTime>72</TotalTime>
  <Words>170</Words>
  <Application>Microsoft Office PowerPoint</Application>
  <PresentationFormat>Widescreen</PresentationFormat>
  <Paragraphs>23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Meiryo</vt:lpstr>
      <vt:lpstr>Meiryo UI</vt:lpstr>
      <vt:lpstr>Arial</vt:lpstr>
      <vt:lpstr>Calibri</vt:lpstr>
      <vt:lpstr>Lato</vt:lpstr>
      <vt:lpstr>Lora</vt:lpstr>
      <vt:lpstr>Twentieth Century</vt:lpstr>
      <vt:lpstr>Wingdings</vt:lpstr>
      <vt:lpstr>Minimal and Muted_ALT</vt:lpstr>
      <vt:lpstr>Benefits of enterprise learning management system </vt:lpstr>
      <vt:lpstr>What is a Learning Management System ?</vt:lpstr>
      <vt:lpstr>What does it do?</vt:lpstr>
      <vt:lpstr>What are the key benefits of a Learning Management System?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enterprise learning management system</dc:title>
  <dc:creator>Harshitha Jain</dc:creator>
  <cp:lastModifiedBy>Harshitha Jain</cp:lastModifiedBy>
  <cp:revision>1</cp:revision>
  <dcterms:created xsi:type="dcterms:W3CDTF">2023-03-13T05:07:48Z</dcterms:created>
  <dcterms:modified xsi:type="dcterms:W3CDTF">2023-03-13T06:47:13Z</dcterms:modified>
</cp:coreProperties>
</file>