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0" r:id="rId7"/>
    <p:sldId id="262" r:id="rId8"/>
    <p:sldId id="263" r:id="rId9"/>
    <p:sldId id="264" r:id="rId10"/>
    <p:sldId id="265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>
      <p:cViewPr>
        <p:scale>
          <a:sx n="79" d="100"/>
          <a:sy n="79" d="100"/>
        </p:scale>
        <p:origin x="91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www.websynergies.com/en/services/business-intelligence-and-analytics/our-offerings/solutions/advanced-analytics-using-ai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justpaste.it/etyjt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ebsynergies.com/en/solutions/esg-data-reporting-and-decarbonization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ebsynergies.com/en/services/business-intelligence-and-analytics/our-offerings/solutions/advanced-analytics-using-ai" TargetMode="External"/><Relationship Id="rId1" Type="http://schemas.openxmlformats.org/officeDocument/2006/relationships/image" Target="../media/image10.png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justpaste.it/etyjt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websynergies.com/en/solutions/esg-data-reporting-and-decarbonizatio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CD953-DED9-4855-B1C3-F3E352A86237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BA938C-3E1C-4B0F-B2D6-19826F501A9C}">
      <dgm:prSet/>
      <dgm:spPr/>
      <dgm:t>
        <a:bodyPr/>
        <a:lstStyle/>
        <a:p>
          <a:pPr>
            <a:defRPr b="1"/>
          </a:pPr>
          <a:r>
            <a:rPr lang="en-IN" b="1" dirty="0"/>
            <a:t>Procurement</a:t>
          </a:r>
          <a:endParaRPr lang="en-US" dirty="0"/>
        </a:p>
      </dgm:t>
    </dgm:pt>
    <dgm:pt modelId="{6264B8D4-A364-457A-9A27-46BF4D1FEF82}" type="parTrans" cxnId="{76F277EE-EFCC-42FC-8DBA-22480F6B1623}">
      <dgm:prSet/>
      <dgm:spPr/>
      <dgm:t>
        <a:bodyPr/>
        <a:lstStyle/>
        <a:p>
          <a:endParaRPr lang="en-US"/>
        </a:p>
      </dgm:t>
    </dgm:pt>
    <dgm:pt modelId="{7973A992-B8B4-498A-9E55-2454E0673070}" type="sibTrans" cxnId="{76F277EE-EFCC-42FC-8DBA-22480F6B1623}">
      <dgm:prSet/>
      <dgm:spPr/>
      <dgm:t>
        <a:bodyPr/>
        <a:lstStyle/>
        <a:p>
          <a:endParaRPr lang="en-US"/>
        </a:p>
      </dgm:t>
    </dgm:pt>
    <dgm:pt modelId="{549F9BBD-2AB6-41C4-89FF-D585C5EF5B8A}">
      <dgm:prSet/>
      <dgm:spPr/>
      <dgm:t>
        <a:bodyPr/>
        <a:lstStyle/>
        <a:p>
          <a:r>
            <a:rPr lang="en-IN" dirty="0"/>
            <a:t>Accurate demand forecasting.</a:t>
          </a:r>
          <a:endParaRPr lang="en-US" dirty="0"/>
        </a:p>
      </dgm:t>
    </dgm:pt>
    <dgm:pt modelId="{8239DE86-056F-4099-824F-D17799E66C68}" type="parTrans" cxnId="{A85F2A9F-DC4B-4C65-87E1-22AC46CA6F2F}">
      <dgm:prSet/>
      <dgm:spPr/>
      <dgm:t>
        <a:bodyPr/>
        <a:lstStyle/>
        <a:p>
          <a:endParaRPr lang="en-US"/>
        </a:p>
      </dgm:t>
    </dgm:pt>
    <dgm:pt modelId="{C45FE957-C0EE-4F02-93BE-95ED54A410FD}" type="sibTrans" cxnId="{A85F2A9F-DC4B-4C65-87E1-22AC46CA6F2F}">
      <dgm:prSet/>
      <dgm:spPr/>
      <dgm:t>
        <a:bodyPr/>
        <a:lstStyle/>
        <a:p>
          <a:endParaRPr lang="en-US"/>
        </a:p>
      </dgm:t>
    </dgm:pt>
    <dgm:pt modelId="{8903E1C3-40A9-4CA6-B2DF-825389918BF7}">
      <dgm:prSet/>
      <dgm:spPr/>
      <dgm:t>
        <a:bodyPr/>
        <a:lstStyle/>
        <a:p>
          <a:pPr>
            <a:defRPr b="1"/>
          </a:pPr>
          <a:r>
            <a:rPr lang="en-IN" b="1" dirty="0"/>
            <a:t>Production Planning and Control</a:t>
          </a:r>
          <a:endParaRPr lang="en-US" dirty="0"/>
        </a:p>
      </dgm:t>
    </dgm:pt>
    <dgm:pt modelId="{D6288879-51DD-4E9C-8196-B24C65BAB13A}" type="parTrans" cxnId="{65CDC77E-6EC0-4A38-B641-7A0B1EBCB0D5}">
      <dgm:prSet/>
      <dgm:spPr/>
      <dgm:t>
        <a:bodyPr/>
        <a:lstStyle/>
        <a:p>
          <a:endParaRPr lang="en-US"/>
        </a:p>
      </dgm:t>
    </dgm:pt>
    <dgm:pt modelId="{2643FE81-84C6-4E1C-B97D-895BC1831574}" type="sibTrans" cxnId="{65CDC77E-6EC0-4A38-B641-7A0B1EBCB0D5}">
      <dgm:prSet/>
      <dgm:spPr/>
      <dgm:t>
        <a:bodyPr/>
        <a:lstStyle/>
        <a:p>
          <a:endParaRPr lang="en-US"/>
        </a:p>
      </dgm:t>
    </dgm:pt>
    <dgm:pt modelId="{73D9EBAE-4129-4C6A-8AA0-FEC770D5555C}">
      <dgm:prSet/>
      <dgm:spPr/>
      <dgm:t>
        <a:bodyPr/>
        <a:lstStyle/>
        <a:p>
          <a:r>
            <a:rPr lang="en-IN" dirty="0"/>
            <a:t>Market demand-based production planning.</a:t>
          </a:r>
          <a:endParaRPr lang="en-US" dirty="0"/>
        </a:p>
      </dgm:t>
    </dgm:pt>
    <dgm:pt modelId="{84B77399-6D26-4B4B-AF51-DEB40514F540}" type="parTrans" cxnId="{B09A4554-E4EC-4C72-8E78-B15469F5619B}">
      <dgm:prSet/>
      <dgm:spPr/>
      <dgm:t>
        <a:bodyPr/>
        <a:lstStyle/>
        <a:p>
          <a:endParaRPr lang="en-US"/>
        </a:p>
      </dgm:t>
    </dgm:pt>
    <dgm:pt modelId="{4D55300E-8F4C-4D18-8C8B-7F442D14FAC9}" type="sibTrans" cxnId="{B09A4554-E4EC-4C72-8E78-B15469F5619B}">
      <dgm:prSet/>
      <dgm:spPr/>
      <dgm:t>
        <a:bodyPr/>
        <a:lstStyle/>
        <a:p>
          <a:endParaRPr lang="en-US"/>
        </a:p>
      </dgm:t>
    </dgm:pt>
    <dgm:pt modelId="{0B86B228-6796-48DB-B105-DCE60756A177}">
      <dgm:prSet/>
      <dgm:spPr/>
      <dgm:t>
        <a:bodyPr/>
        <a:lstStyle/>
        <a:p>
          <a:r>
            <a:rPr lang="en-IN" dirty="0"/>
            <a:t>Efficient scheduling and quality control.</a:t>
          </a:r>
          <a:endParaRPr lang="en-US" dirty="0"/>
        </a:p>
      </dgm:t>
    </dgm:pt>
    <dgm:pt modelId="{854AB58A-0FAF-44DF-898B-F7F61094B5F6}" type="parTrans" cxnId="{05EBB012-3353-4F33-95B4-9889B72918F6}">
      <dgm:prSet/>
      <dgm:spPr/>
      <dgm:t>
        <a:bodyPr/>
        <a:lstStyle/>
        <a:p>
          <a:endParaRPr lang="en-US"/>
        </a:p>
      </dgm:t>
    </dgm:pt>
    <dgm:pt modelId="{1D19A893-E65A-42AE-A5D3-F8636356D09B}" type="sibTrans" cxnId="{05EBB012-3353-4F33-95B4-9889B72918F6}">
      <dgm:prSet/>
      <dgm:spPr/>
      <dgm:t>
        <a:bodyPr/>
        <a:lstStyle/>
        <a:p>
          <a:endParaRPr lang="en-US"/>
        </a:p>
      </dgm:t>
    </dgm:pt>
    <dgm:pt modelId="{8047799C-0ED5-4F2B-AA76-08FF76AF9540}">
      <dgm:prSet/>
      <dgm:spPr/>
      <dgm:t>
        <a:bodyPr/>
        <a:lstStyle/>
        <a:p>
          <a:r>
            <a:rPr lang="en-IN" dirty="0"/>
            <a:t>Supplier selection and cost negotiation.</a:t>
          </a:r>
          <a:endParaRPr lang="en-US" dirty="0"/>
        </a:p>
      </dgm:t>
    </dgm:pt>
    <dgm:pt modelId="{6935ECC1-3599-4827-98F7-0B6A5EB78251}" type="sibTrans" cxnId="{DD00E029-8270-4DD8-8425-10B2FA1B859C}">
      <dgm:prSet/>
      <dgm:spPr/>
      <dgm:t>
        <a:bodyPr/>
        <a:lstStyle/>
        <a:p>
          <a:endParaRPr lang="en-US"/>
        </a:p>
      </dgm:t>
    </dgm:pt>
    <dgm:pt modelId="{05EF31ED-E19C-489E-98D6-314B7B823391}" type="parTrans" cxnId="{DD00E029-8270-4DD8-8425-10B2FA1B859C}">
      <dgm:prSet/>
      <dgm:spPr/>
      <dgm:t>
        <a:bodyPr/>
        <a:lstStyle/>
        <a:p>
          <a:endParaRPr lang="en-US"/>
        </a:p>
      </dgm:t>
    </dgm:pt>
    <dgm:pt modelId="{CABA0265-8487-4123-9B10-E6CE6006390A}">
      <dgm:prSet/>
      <dgm:spPr/>
      <dgm:t>
        <a:bodyPr/>
        <a:lstStyle/>
        <a:p>
          <a:r>
            <a:rPr lang="en-IN" dirty="0"/>
            <a:t>Material receipt and inspection.</a:t>
          </a:r>
          <a:endParaRPr lang="en-US" dirty="0"/>
        </a:p>
      </dgm:t>
    </dgm:pt>
    <dgm:pt modelId="{4170D1A9-C6AF-4C3C-9B97-213272557D01}" type="sibTrans" cxnId="{46C05C99-BEC8-4955-9CD0-3C2A7CAD8BC4}">
      <dgm:prSet/>
      <dgm:spPr/>
      <dgm:t>
        <a:bodyPr/>
        <a:lstStyle/>
        <a:p>
          <a:endParaRPr lang="en-US"/>
        </a:p>
      </dgm:t>
    </dgm:pt>
    <dgm:pt modelId="{997B0F2C-414C-4D75-A8C3-5669808B87A7}" type="parTrans" cxnId="{46C05C99-BEC8-4955-9CD0-3C2A7CAD8BC4}">
      <dgm:prSet/>
      <dgm:spPr/>
      <dgm:t>
        <a:bodyPr/>
        <a:lstStyle/>
        <a:p>
          <a:endParaRPr lang="en-US"/>
        </a:p>
      </dgm:t>
    </dgm:pt>
    <dgm:pt modelId="{DD08FD4A-D175-4330-AF53-E6306B9E79AB}" type="pres">
      <dgm:prSet presAssocID="{C2ACD953-DED9-4855-B1C3-F3E352A86237}" presName="root" presStyleCnt="0">
        <dgm:presLayoutVars>
          <dgm:dir/>
          <dgm:resizeHandles val="exact"/>
        </dgm:presLayoutVars>
      </dgm:prSet>
      <dgm:spPr/>
    </dgm:pt>
    <dgm:pt modelId="{FE37FDFD-0942-4366-92D9-BF63E22AFFF2}" type="pres">
      <dgm:prSet presAssocID="{FABA938C-3E1C-4B0F-B2D6-19826F501A9C}" presName="compNode" presStyleCnt="0"/>
      <dgm:spPr/>
    </dgm:pt>
    <dgm:pt modelId="{754CBB4B-13FB-4BE8-84AD-7CA7F7AC50A2}" type="pres">
      <dgm:prSet presAssocID="{FABA938C-3E1C-4B0F-B2D6-19826F501A9C}" presName="iconRect" presStyleLbl="node1" presStyleIdx="0" presStyleCnt="2" custScaleX="86614" custScaleY="7755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AB3F9BDB-EF17-4971-B059-1AF64D06869A}" type="pres">
      <dgm:prSet presAssocID="{FABA938C-3E1C-4B0F-B2D6-19826F501A9C}" presName="iconSpace" presStyleCnt="0"/>
      <dgm:spPr/>
    </dgm:pt>
    <dgm:pt modelId="{10D81488-8A04-455D-9931-4F2898665ACD}" type="pres">
      <dgm:prSet presAssocID="{FABA938C-3E1C-4B0F-B2D6-19826F501A9C}" presName="parTx" presStyleLbl="revTx" presStyleIdx="0" presStyleCnt="4">
        <dgm:presLayoutVars>
          <dgm:chMax val="0"/>
          <dgm:chPref val="0"/>
        </dgm:presLayoutVars>
      </dgm:prSet>
      <dgm:spPr/>
    </dgm:pt>
    <dgm:pt modelId="{CD24C0EA-65F2-4257-932B-ABF3F12A196E}" type="pres">
      <dgm:prSet presAssocID="{FABA938C-3E1C-4B0F-B2D6-19826F501A9C}" presName="txSpace" presStyleCnt="0"/>
      <dgm:spPr/>
    </dgm:pt>
    <dgm:pt modelId="{D2154948-1C02-4039-839E-2445DF79F6A1}" type="pres">
      <dgm:prSet presAssocID="{FABA938C-3E1C-4B0F-B2D6-19826F501A9C}" presName="desTx" presStyleLbl="revTx" presStyleIdx="1" presStyleCnt="4">
        <dgm:presLayoutVars/>
      </dgm:prSet>
      <dgm:spPr/>
    </dgm:pt>
    <dgm:pt modelId="{CBDB272F-2DD3-4C58-9EFC-0E826E773788}" type="pres">
      <dgm:prSet presAssocID="{7973A992-B8B4-498A-9E55-2454E0673070}" presName="sibTrans" presStyleCnt="0"/>
      <dgm:spPr/>
    </dgm:pt>
    <dgm:pt modelId="{87A773F1-082E-4366-8B4C-172400598BC8}" type="pres">
      <dgm:prSet presAssocID="{8903E1C3-40A9-4CA6-B2DF-825389918BF7}" presName="compNode" presStyleCnt="0"/>
      <dgm:spPr/>
    </dgm:pt>
    <dgm:pt modelId="{EDD8FB37-0A61-454D-B1B6-BB28DE6A1329}" type="pres">
      <dgm:prSet presAssocID="{8903E1C3-40A9-4CA6-B2DF-825389918BF7}" presName="iconRect" presStyleLbl="node1" presStyleIdx="1" presStyleCnt="2" custScaleX="88571" custScaleY="8532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14FB9B8-5E31-4AAD-8873-9A9B4DEAD809}" type="pres">
      <dgm:prSet presAssocID="{8903E1C3-40A9-4CA6-B2DF-825389918BF7}" presName="iconSpace" presStyleCnt="0"/>
      <dgm:spPr/>
    </dgm:pt>
    <dgm:pt modelId="{65F82C2A-C30D-42A3-AE57-60BCF3063BC2}" type="pres">
      <dgm:prSet presAssocID="{8903E1C3-40A9-4CA6-B2DF-825389918BF7}" presName="parTx" presStyleLbl="revTx" presStyleIdx="2" presStyleCnt="4">
        <dgm:presLayoutVars>
          <dgm:chMax val="0"/>
          <dgm:chPref val="0"/>
        </dgm:presLayoutVars>
      </dgm:prSet>
      <dgm:spPr/>
    </dgm:pt>
    <dgm:pt modelId="{7F728233-E768-4235-8CA2-C6AC16A64D04}" type="pres">
      <dgm:prSet presAssocID="{8903E1C3-40A9-4CA6-B2DF-825389918BF7}" presName="txSpace" presStyleCnt="0"/>
      <dgm:spPr/>
    </dgm:pt>
    <dgm:pt modelId="{3C657375-559A-4642-BABD-926BF966A7AE}" type="pres">
      <dgm:prSet presAssocID="{8903E1C3-40A9-4CA6-B2DF-825389918BF7}" presName="desTx" presStyleLbl="revTx" presStyleIdx="3" presStyleCnt="4">
        <dgm:presLayoutVars/>
      </dgm:prSet>
      <dgm:spPr/>
    </dgm:pt>
  </dgm:ptLst>
  <dgm:cxnLst>
    <dgm:cxn modelId="{05EBB012-3353-4F33-95B4-9889B72918F6}" srcId="{8903E1C3-40A9-4CA6-B2DF-825389918BF7}" destId="{0B86B228-6796-48DB-B105-DCE60756A177}" srcOrd="1" destOrd="0" parTransId="{854AB58A-0FAF-44DF-898B-F7F61094B5F6}" sibTransId="{1D19A893-E65A-42AE-A5D3-F8636356D09B}"/>
    <dgm:cxn modelId="{DD00E029-8270-4DD8-8425-10B2FA1B859C}" srcId="{FABA938C-3E1C-4B0F-B2D6-19826F501A9C}" destId="{8047799C-0ED5-4F2B-AA76-08FF76AF9540}" srcOrd="1" destOrd="0" parTransId="{05EF31ED-E19C-489E-98D6-314B7B823391}" sibTransId="{6935ECC1-3599-4827-98F7-0B6A5EB78251}"/>
    <dgm:cxn modelId="{95B7FD3E-7389-4ECE-9033-614D18BDD500}" type="presOf" srcId="{549F9BBD-2AB6-41C4-89FF-D585C5EF5B8A}" destId="{D2154948-1C02-4039-839E-2445DF79F6A1}" srcOrd="0" destOrd="0" presId="urn:microsoft.com/office/officeart/2018/2/layout/IconLabelDescriptionList"/>
    <dgm:cxn modelId="{0BF5C141-B6C2-4D19-B58A-0263DA78EC09}" type="presOf" srcId="{C2ACD953-DED9-4855-B1C3-F3E352A86237}" destId="{DD08FD4A-D175-4330-AF53-E6306B9E79AB}" srcOrd="0" destOrd="0" presId="urn:microsoft.com/office/officeart/2018/2/layout/IconLabelDescriptionList"/>
    <dgm:cxn modelId="{B09A4554-E4EC-4C72-8E78-B15469F5619B}" srcId="{8903E1C3-40A9-4CA6-B2DF-825389918BF7}" destId="{73D9EBAE-4129-4C6A-8AA0-FEC770D5555C}" srcOrd="0" destOrd="0" parTransId="{84B77399-6D26-4B4B-AF51-DEB40514F540}" sibTransId="{4D55300E-8F4C-4D18-8C8B-7F442D14FAC9}"/>
    <dgm:cxn modelId="{9E14D657-5CD2-4951-A259-B2633EA809E1}" type="presOf" srcId="{CABA0265-8487-4123-9B10-E6CE6006390A}" destId="{D2154948-1C02-4039-839E-2445DF79F6A1}" srcOrd="0" destOrd="2" presId="urn:microsoft.com/office/officeart/2018/2/layout/IconLabelDescriptionList"/>
    <dgm:cxn modelId="{65CDC77E-6EC0-4A38-B641-7A0B1EBCB0D5}" srcId="{C2ACD953-DED9-4855-B1C3-F3E352A86237}" destId="{8903E1C3-40A9-4CA6-B2DF-825389918BF7}" srcOrd="1" destOrd="0" parTransId="{D6288879-51DD-4E9C-8196-B24C65BAB13A}" sibTransId="{2643FE81-84C6-4E1C-B97D-895BC1831574}"/>
    <dgm:cxn modelId="{A7C96781-2457-41E9-8481-01478189AFB0}" type="presOf" srcId="{0B86B228-6796-48DB-B105-DCE60756A177}" destId="{3C657375-559A-4642-BABD-926BF966A7AE}" srcOrd="0" destOrd="1" presId="urn:microsoft.com/office/officeart/2018/2/layout/IconLabelDescriptionList"/>
    <dgm:cxn modelId="{D112BD83-5637-486F-81D4-B305EB91243C}" type="presOf" srcId="{8047799C-0ED5-4F2B-AA76-08FF76AF9540}" destId="{D2154948-1C02-4039-839E-2445DF79F6A1}" srcOrd="0" destOrd="1" presId="urn:microsoft.com/office/officeart/2018/2/layout/IconLabelDescriptionList"/>
    <dgm:cxn modelId="{7E275490-23B2-45CB-85FC-C2DB205B61D8}" type="presOf" srcId="{FABA938C-3E1C-4B0F-B2D6-19826F501A9C}" destId="{10D81488-8A04-455D-9931-4F2898665ACD}" srcOrd="0" destOrd="0" presId="urn:microsoft.com/office/officeart/2018/2/layout/IconLabelDescriptionList"/>
    <dgm:cxn modelId="{46C05C99-BEC8-4955-9CD0-3C2A7CAD8BC4}" srcId="{FABA938C-3E1C-4B0F-B2D6-19826F501A9C}" destId="{CABA0265-8487-4123-9B10-E6CE6006390A}" srcOrd="2" destOrd="0" parTransId="{997B0F2C-414C-4D75-A8C3-5669808B87A7}" sibTransId="{4170D1A9-C6AF-4C3C-9B97-213272557D01}"/>
    <dgm:cxn modelId="{A85F2A9F-DC4B-4C65-87E1-22AC46CA6F2F}" srcId="{FABA938C-3E1C-4B0F-B2D6-19826F501A9C}" destId="{549F9BBD-2AB6-41C4-89FF-D585C5EF5B8A}" srcOrd="0" destOrd="0" parTransId="{8239DE86-056F-4099-824F-D17799E66C68}" sibTransId="{C45FE957-C0EE-4F02-93BE-95ED54A410FD}"/>
    <dgm:cxn modelId="{1502CAC1-EFC2-42A9-9DC4-A2C9F2F7D3CC}" type="presOf" srcId="{73D9EBAE-4129-4C6A-8AA0-FEC770D5555C}" destId="{3C657375-559A-4642-BABD-926BF966A7AE}" srcOrd="0" destOrd="0" presId="urn:microsoft.com/office/officeart/2018/2/layout/IconLabelDescriptionList"/>
    <dgm:cxn modelId="{E4D71AC3-6EAB-478A-9592-FA9E701F1345}" type="presOf" srcId="{8903E1C3-40A9-4CA6-B2DF-825389918BF7}" destId="{65F82C2A-C30D-42A3-AE57-60BCF3063BC2}" srcOrd="0" destOrd="0" presId="urn:microsoft.com/office/officeart/2018/2/layout/IconLabelDescriptionList"/>
    <dgm:cxn modelId="{76F277EE-EFCC-42FC-8DBA-22480F6B1623}" srcId="{C2ACD953-DED9-4855-B1C3-F3E352A86237}" destId="{FABA938C-3E1C-4B0F-B2D6-19826F501A9C}" srcOrd="0" destOrd="0" parTransId="{6264B8D4-A364-457A-9A27-46BF4D1FEF82}" sibTransId="{7973A992-B8B4-498A-9E55-2454E0673070}"/>
    <dgm:cxn modelId="{6259BF70-7FD7-44D0-9E64-BE1FEB90E94D}" type="presParOf" srcId="{DD08FD4A-D175-4330-AF53-E6306B9E79AB}" destId="{FE37FDFD-0942-4366-92D9-BF63E22AFFF2}" srcOrd="0" destOrd="0" presId="urn:microsoft.com/office/officeart/2018/2/layout/IconLabelDescriptionList"/>
    <dgm:cxn modelId="{48B276D4-3788-4516-92AC-398FC9A8D53B}" type="presParOf" srcId="{FE37FDFD-0942-4366-92D9-BF63E22AFFF2}" destId="{754CBB4B-13FB-4BE8-84AD-7CA7F7AC50A2}" srcOrd="0" destOrd="0" presId="urn:microsoft.com/office/officeart/2018/2/layout/IconLabelDescriptionList"/>
    <dgm:cxn modelId="{6702EEBD-FDA1-4157-A9CE-67F9FF9CC116}" type="presParOf" srcId="{FE37FDFD-0942-4366-92D9-BF63E22AFFF2}" destId="{AB3F9BDB-EF17-4971-B059-1AF64D06869A}" srcOrd="1" destOrd="0" presId="urn:microsoft.com/office/officeart/2018/2/layout/IconLabelDescriptionList"/>
    <dgm:cxn modelId="{85D1FB57-2756-43F4-B4D8-440BB96AD56A}" type="presParOf" srcId="{FE37FDFD-0942-4366-92D9-BF63E22AFFF2}" destId="{10D81488-8A04-455D-9931-4F2898665ACD}" srcOrd="2" destOrd="0" presId="urn:microsoft.com/office/officeart/2018/2/layout/IconLabelDescriptionList"/>
    <dgm:cxn modelId="{C42DF900-3C18-4C6F-88BA-72A8B2146C13}" type="presParOf" srcId="{FE37FDFD-0942-4366-92D9-BF63E22AFFF2}" destId="{CD24C0EA-65F2-4257-932B-ABF3F12A196E}" srcOrd="3" destOrd="0" presId="urn:microsoft.com/office/officeart/2018/2/layout/IconLabelDescriptionList"/>
    <dgm:cxn modelId="{70E3FAF9-72CF-41D4-9EB8-29C8D467716F}" type="presParOf" srcId="{FE37FDFD-0942-4366-92D9-BF63E22AFFF2}" destId="{D2154948-1C02-4039-839E-2445DF79F6A1}" srcOrd="4" destOrd="0" presId="urn:microsoft.com/office/officeart/2018/2/layout/IconLabelDescriptionList"/>
    <dgm:cxn modelId="{D1CA629D-B616-4716-B75E-9731C5897928}" type="presParOf" srcId="{DD08FD4A-D175-4330-AF53-E6306B9E79AB}" destId="{CBDB272F-2DD3-4C58-9EFC-0E826E773788}" srcOrd="1" destOrd="0" presId="urn:microsoft.com/office/officeart/2018/2/layout/IconLabelDescriptionList"/>
    <dgm:cxn modelId="{77908D54-F116-422D-8E98-D7ED444BCE78}" type="presParOf" srcId="{DD08FD4A-D175-4330-AF53-E6306B9E79AB}" destId="{87A773F1-082E-4366-8B4C-172400598BC8}" srcOrd="2" destOrd="0" presId="urn:microsoft.com/office/officeart/2018/2/layout/IconLabelDescriptionList"/>
    <dgm:cxn modelId="{89671FB6-E3BD-4317-9ADC-CB852BC76A87}" type="presParOf" srcId="{87A773F1-082E-4366-8B4C-172400598BC8}" destId="{EDD8FB37-0A61-454D-B1B6-BB28DE6A1329}" srcOrd="0" destOrd="0" presId="urn:microsoft.com/office/officeart/2018/2/layout/IconLabelDescriptionList"/>
    <dgm:cxn modelId="{BB23C2C7-2A20-4745-8B3D-782B5832E4E0}" type="presParOf" srcId="{87A773F1-082E-4366-8B4C-172400598BC8}" destId="{314FB9B8-5E31-4AAD-8873-9A9B4DEAD809}" srcOrd="1" destOrd="0" presId="urn:microsoft.com/office/officeart/2018/2/layout/IconLabelDescriptionList"/>
    <dgm:cxn modelId="{819D0C3A-EABE-43C6-82C1-4F3250519AC3}" type="presParOf" srcId="{87A773F1-082E-4366-8B4C-172400598BC8}" destId="{65F82C2A-C30D-42A3-AE57-60BCF3063BC2}" srcOrd="2" destOrd="0" presId="urn:microsoft.com/office/officeart/2018/2/layout/IconLabelDescriptionList"/>
    <dgm:cxn modelId="{B1E9A0C6-DC1D-401E-ACA2-50BA975B6806}" type="presParOf" srcId="{87A773F1-082E-4366-8B4C-172400598BC8}" destId="{7F728233-E768-4235-8CA2-C6AC16A64D04}" srcOrd="3" destOrd="0" presId="urn:microsoft.com/office/officeart/2018/2/layout/IconLabelDescriptionList"/>
    <dgm:cxn modelId="{5D0CCB54-3AE8-4491-A1BF-765635406ECF}" type="presParOf" srcId="{87A773F1-082E-4366-8B4C-172400598BC8}" destId="{3C657375-559A-4642-BABD-926BF966A7A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E0AA31-45FA-47B7-B88A-88F423D3B66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EAAEB7DB-5167-4C94-8D3A-930794BC6940}">
      <dgm:prSet/>
      <dgm:spPr/>
      <dgm:t>
        <a:bodyPr/>
        <a:lstStyle/>
        <a:p>
          <a:pPr>
            <a:defRPr b="1"/>
          </a:pPr>
          <a:r>
            <a:rPr lang="en-IN" b="1" dirty="0"/>
            <a:t>Demand Planning and Forecasting</a:t>
          </a:r>
          <a:endParaRPr lang="en-US" dirty="0"/>
        </a:p>
      </dgm:t>
    </dgm:pt>
    <dgm:pt modelId="{1F099BB3-8E47-4429-9383-CD3141DD2E4A}" type="parTrans" cxnId="{4A0668AA-256B-4276-866C-D7C552160AE4}">
      <dgm:prSet/>
      <dgm:spPr/>
      <dgm:t>
        <a:bodyPr/>
        <a:lstStyle/>
        <a:p>
          <a:endParaRPr lang="en-US"/>
        </a:p>
      </dgm:t>
    </dgm:pt>
    <dgm:pt modelId="{CE4ACF48-A515-41B5-9AF7-0AE9169C4F6F}" type="sibTrans" cxnId="{4A0668AA-256B-4276-866C-D7C552160AE4}">
      <dgm:prSet/>
      <dgm:spPr/>
      <dgm:t>
        <a:bodyPr/>
        <a:lstStyle/>
        <a:p>
          <a:endParaRPr lang="en-US"/>
        </a:p>
      </dgm:t>
    </dgm:pt>
    <dgm:pt modelId="{E9013AC8-87A7-4DCA-A370-88F198D456BE}">
      <dgm:prSet custT="1"/>
      <dgm:spPr/>
      <dgm:t>
        <a:bodyPr/>
        <a:lstStyle/>
        <a:p>
          <a:r>
            <a:rPr lang="en-IN" sz="1600" b="1" dirty="0">
              <a:hlinkClick xmlns:r="http://schemas.openxmlformats.org/officeDocument/2006/relationships" r:id="rId1"/>
            </a:rPr>
            <a:t>Advanced analytics </a:t>
          </a:r>
          <a:r>
            <a:rPr lang="en-IN" sz="1600" dirty="0"/>
            <a:t>for precise demand prediction.</a:t>
          </a:r>
          <a:endParaRPr lang="en-US" sz="1600" dirty="0"/>
        </a:p>
      </dgm:t>
    </dgm:pt>
    <dgm:pt modelId="{ED77E33E-1650-4908-939D-570E1D0ABEAC}" type="parTrans" cxnId="{4D1C5CC6-5ABD-4EFD-9766-0710326D9577}">
      <dgm:prSet/>
      <dgm:spPr/>
      <dgm:t>
        <a:bodyPr/>
        <a:lstStyle/>
        <a:p>
          <a:endParaRPr lang="en-US"/>
        </a:p>
      </dgm:t>
    </dgm:pt>
    <dgm:pt modelId="{34B24F9B-5C05-4F18-90D6-66149E872E86}" type="sibTrans" cxnId="{4D1C5CC6-5ABD-4EFD-9766-0710326D9577}">
      <dgm:prSet/>
      <dgm:spPr/>
      <dgm:t>
        <a:bodyPr/>
        <a:lstStyle/>
        <a:p>
          <a:endParaRPr lang="en-US"/>
        </a:p>
      </dgm:t>
    </dgm:pt>
    <dgm:pt modelId="{2E7F0384-967D-4DF9-A5D9-3A288AD93D4B}">
      <dgm:prSet/>
      <dgm:spPr/>
      <dgm:t>
        <a:bodyPr/>
        <a:lstStyle/>
        <a:p>
          <a:pPr>
            <a:defRPr b="1"/>
          </a:pPr>
          <a:r>
            <a:rPr lang="en-IN" b="1" dirty="0"/>
            <a:t>Supplier Relationship Management (SRM)</a:t>
          </a:r>
          <a:endParaRPr lang="en-US" dirty="0"/>
        </a:p>
      </dgm:t>
    </dgm:pt>
    <dgm:pt modelId="{30F21373-0140-4CB2-8C09-842AB77E7975}" type="parTrans" cxnId="{0FCAA82F-7B55-4DBA-BAB6-DB104A5B6853}">
      <dgm:prSet/>
      <dgm:spPr/>
      <dgm:t>
        <a:bodyPr/>
        <a:lstStyle/>
        <a:p>
          <a:endParaRPr lang="en-US"/>
        </a:p>
      </dgm:t>
    </dgm:pt>
    <dgm:pt modelId="{61B1CAA4-56A8-4817-841B-CE03CC50F6D6}" type="sibTrans" cxnId="{0FCAA82F-7B55-4DBA-BAB6-DB104A5B6853}">
      <dgm:prSet/>
      <dgm:spPr/>
      <dgm:t>
        <a:bodyPr/>
        <a:lstStyle/>
        <a:p>
          <a:endParaRPr lang="en-US"/>
        </a:p>
      </dgm:t>
    </dgm:pt>
    <dgm:pt modelId="{9CC0EBEC-C000-470D-912E-21B054110294}">
      <dgm:prSet custT="1"/>
      <dgm:spPr/>
      <dgm:t>
        <a:bodyPr/>
        <a:lstStyle/>
        <a:p>
          <a:r>
            <a:rPr lang="en-I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Strengthened</a:t>
          </a:r>
          <a:r>
            <a:rPr lang="en-IN" sz="1600" kern="1200" dirty="0"/>
            <a:t> supplier collaboration and evaluation.</a:t>
          </a:r>
          <a:endParaRPr lang="en-US" sz="1600" kern="1200" dirty="0"/>
        </a:p>
      </dgm:t>
    </dgm:pt>
    <dgm:pt modelId="{8CA8A00A-5EFC-46EE-940D-23EEE6C44FB3}" type="parTrans" cxnId="{FDDF8C72-48D5-421E-81CB-142493EC5334}">
      <dgm:prSet/>
      <dgm:spPr/>
      <dgm:t>
        <a:bodyPr/>
        <a:lstStyle/>
        <a:p>
          <a:endParaRPr lang="en-US"/>
        </a:p>
      </dgm:t>
    </dgm:pt>
    <dgm:pt modelId="{4D9EEEC3-5A93-4ADA-96A8-2884903EC136}" type="sibTrans" cxnId="{FDDF8C72-48D5-421E-81CB-142493EC5334}">
      <dgm:prSet/>
      <dgm:spPr/>
      <dgm:t>
        <a:bodyPr/>
        <a:lstStyle/>
        <a:p>
          <a:endParaRPr lang="en-US"/>
        </a:p>
      </dgm:t>
    </dgm:pt>
    <dgm:pt modelId="{6697DE5F-11F6-41A7-AC5F-B21995BF6630}">
      <dgm:prSet/>
      <dgm:spPr/>
      <dgm:t>
        <a:bodyPr/>
        <a:lstStyle/>
        <a:p>
          <a:pPr>
            <a:defRPr b="1"/>
          </a:pPr>
          <a:r>
            <a:rPr lang="en-IN" b="1" dirty="0"/>
            <a:t>Inventory Optimization</a:t>
          </a:r>
          <a:endParaRPr lang="en-US" dirty="0"/>
        </a:p>
      </dgm:t>
    </dgm:pt>
    <dgm:pt modelId="{745D2D8D-2FC6-43B0-80FF-524E0BC8D277}" type="parTrans" cxnId="{6EA258BC-1C36-4AD6-8D1F-65191D3AE1D3}">
      <dgm:prSet/>
      <dgm:spPr/>
      <dgm:t>
        <a:bodyPr/>
        <a:lstStyle/>
        <a:p>
          <a:endParaRPr lang="en-US"/>
        </a:p>
      </dgm:t>
    </dgm:pt>
    <dgm:pt modelId="{80BB3E89-CF47-42EB-9D9D-3217210AE62C}" type="sibTrans" cxnId="{6EA258BC-1C36-4AD6-8D1F-65191D3AE1D3}">
      <dgm:prSet/>
      <dgm:spPr/>
      <dgm:t>
        <a:bodyPr/>
        <a:lstStyle/>
        <a:p>
          <a:endParaRPr lang="en-US"/>
        </a:p>
      </dgm:t>
    </dgm:pt>
    <dgm:pt modelId="{8F26C75D-D55B-42D3-81E4-B28DE31C0520}">
      <dgm:prSet custT="1"/>
      <dgm:spPr/>
      <dgm:t>
        <a:bodyPr/>
        <a:lstStyle/>
        <a:p>
          <a:r>
            <a:rPr lang="en-IN" sz="1600" dirty="0"/>
            <a:t>Intelligent systems for cost-effective inventory control.</a:t>
          </a:r>
          <a:endParaRPr lang="en-US" sz="1600" dirty="0"/>
        </a:p>
      </dgm:t>
    </dgm:pt>
    <dgm:pt modelId="{28AD7985-83C6-447A-B965-82A5806C4318}" type="parTrans" cxnId="{1E544616-6C30-489F-90BA-197201C4A925}">
      <dgm:prSet/>
      <dgm:spPr/>
      <dgm:t>
        <a:bodyPr/>
        <a:lstStyle/>
        <a:p>
          <a:endParaRPr lang="en-US"/>
        </a:p>
      </dgm:t>
    </dgm:pt>
    <dgm:pt modelId="{EC1CB1E7-D1E2-44D3-8AE4-786F871C9A5C}" type="sibTrans" cxnId="{1E544616-6C30-489F-90BA-197201C4A925}">
      <dgm:prSet/>
      <dgm:spPr/>
      <dgm:t>
        <a:bodyPr/>
        <a:lstStyle/>
        <a:p>
          <a:endParaRPr lang="en-US"/>
        </a:p>
      </dgm:t>
    </dgm:pt>
    <dgm:pt modelId="{5E10C3D1-EA3C-4C90-8279-5F45FA054574}">
      <dgm:prSet/>
      <dgm:spPr/>
      <dgm:t>
        <a:bodyPr/>
        <a:lstStyle/>
        <a:p>
          <a:pPr>
            <a:defRPr b="1"/>
          </a:pPr>
          <a:r>
            <a:rPr lang="en-IN" b="1" dirty="0"/>
            <a:t>Logistics and Transportation Management</a:t>
          </a:r>
          <a:endParaRPr lang="en-US" dirty="0"/>
        </a:p>
      </dgm:t>
    </dgm:pt>
    <dgm:pt modelId="{43397DF3-F4ED-4AE1-8500-489AF2B401C5}" type="parTrans" cxnId="{C280C73E-630F-426E-9285-6215330CD813}">
      <dgm:prSet/>
      <dgm:spPr/>
      <dgm:t>
        <a:bodyPr/>
        <a:lstStyle/>
        <a:p>
          <a:endParaRPr lang="en-US"/>
        </a:p>
      </dgm:t>
    </dgm:pt>
    <dgm:pt modelId="{86C2D216-8F2D-4FA5-B12A-9EE77608749D}" type="sibTrans" cxnId="{C280C73E-630F-426E-9285-6215330CD813}">
      <dgm:prSet/>
      <dgm:spPr/>
      <dgm:t>
        <a:bodyPr/>
        <a:lstStyle/>
        <a:p>
          <a:endParaRPr lang="en-US"/>
        </a:p>
      </dgm:t>
    </dgm:pt>
    <dgm:pt modelId="{08151D2C-E795-4ED7-BB27-CC6AAB6E24B9}">
      <dgm:prSet custT="1"/>
      <dgm:spPr/>
      <dgm:t>
        <a:bodyPr/>
        <a:lstStyle/>
        <a:p>
          <a:r>
            <a:rPr lang="en-IN" sz="1600" dirty="0"/>
            <a:t>Optimised routes and delivery accuracy.</a:t>
          </a:r>
          <a:endParaRPr lang="en-US" sz="1600" dirty="0"/>
        </a:p>
      </dgm:t>
    </dgm:pt>
    <dgm:pt modelId="{840765DE-94CF-4080-BDE9-D88CDAE2B298}" type="parTrans" cxnId="{EE01028C-30AD-476D-AED8-DF27E647A9B8}">
      <dgm:prSet/>
      <dgm:spPr/>
      <dgm:t>
        <a:bodyPr/>
        <a:lstStyle/>
        <a:p>
          <a:endParaRPr lang="en-US"/>
        </a:p>
      </dgm:t>
    </dgm:pt>
    <dgm:pt modelId="{3262C1C9-B3D4-409E-885E-C073FBFBE1FB}" type="sibTrans" cxnId="{EE01028C-30AD-476D-AED8-DF27E647A9B8}">
      <dgm:prSet/>
      <dgm:spPr/>
      <dgm:t>
        <a:bodyPr/>
        <a:lstStyle/>
        <a:p>
          <a:endParaRPr lang="en-US"/>
        </a:p>
      </dgm:t>
    </dgm:pt>
    <dgm:pt modelId="{4624808A-351C-43DF-BD02-6CE8D6D9141E}" type="pres">
      <dgm:prSet presAssocID="{2CE0AA31-45FA-47B7-B88A-88F423D3B661}" presName="root" presStyleCnt="0">
        <dgm:presLayoutVars>
          <dgm:dir/>
          <dgm:resizeHandles val="exact"/>
        </dgm:presLayoutVars>
      </dgm:prSet>
      <dgm:spPr/>
    </dgm:pt>
    <dgm:pt modelId="{9A9D0E79-0EDA-4A11-898D-716B226ABDB3}" type="pres">
      <dgm:prSet presAssocID="{EAAEB7DB-5167-4C94-8D3A-930794BC6940}" presName="compNode" presStyleCnt="0"/>
      <dgm:spPr/>
    </dgm:pt>
    <dgm:pt modelId="{9158AA77-95AC-4C4A-A38B-5DFC4F601DFA}" type="pres">
      <dgm:prSet presAssocID="{EAAEB7DB-5167-4C94-8D3A-930794BC6940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7B7FD00-51CC-4DAB-AF92-3823F402EB0F}" type="pres">
      <dgm:prSet presAssocID="{EAAEB7DB-5167-4C94-8D3A-930794BC6940}" presName="iconSpace" presStyleCnt="0"/>
      <dgm:spPr/>
    </dgm:pt>
    <dgm:pt modelId="{4BE2344E-BDC5-4F3F-84C0-78DA0F470B80}" type="pres">
      <dgm:prSet presAssocID="{EAAEB7DB-5167-4C94-8D3A-930794BC6940}" presName="parTx" presStyleLbl="revTx" presStyleIdx="0" presStyleCnt="8">
        <dgm:presLayoutVars>
          <dgm:chMax val="0"/>
          <dgm:chPref val="0"/>
        </dgm:presLayoutVars>
      </dgm:prSet>
      <dgm:spPr/>
    </dgm:pt>
    <dgm:pt modelId="{16542996-DF15-49D4-B791-E46B46562511}" type="pres">
      <dgm:prSet presAssocID="{EAAEB7DB-5167-4C94-8D3A-930794BC6940}" presName="txSpace" presStyleCnt="0"/>
      <dgm:spPr/>
    </dgm:pt>
    <dgm:pt modelId="{26E446BE-8F7E-4239-8399-34DB289AEDFB}" type="pres">
      <dgm:prSet presAssocID="{EAAEB7DB-5167-4C94-8D3A-930794BC6940}" presName="desTx" presStyleLbl="revTx" presStyleIdx="1" presStyleCnt="8" custLinFactNeighborX="7073" custLinFactNeighborY="80910">
        <dgm:presLayoutVars/>
      </dgm:prSet>
      <dgm:spPr/>
    </dgm:pt>
    <dgm:pt modelId="{18D539EB-8BC3-46E6-AF6E-C4DAA1DC81C3}" type="pres">
      <dgm:prSet presAssocID="{CE4ACF48-A515-41B5-9AF7-0AE9169C4F6F}" presName="sibTrans" presStyleCnt="0"/>
      <dgm:spPr/>
    </dgm:pt>
    <dgm:pt modelId="{FC8598D2-F03D-44C6-B4D4-6F3D12AEF57A}" type="pres">
      <dgm:prSet presAssocID="{2E7F0384-967D-4DF9-A5D9-3A288AD93D4B}" presName="compNode" presStyleCnt="0"/>
      <dgm:spPr/>
    </dgm:pt>
    <dgm:pt modelId="{E4E1C44D-7B2F-492F-902B-1089DE4DF0A4}" type="pres">
      <dgm:prSet presAssocID="{2E7F0384-967D-4DF9-A5D9-3A288AD93D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2652E5E-E613-4D5B-8AE8-16A2D72DE7F7}" type="pres">
      <dgm:prSet presAssocID="{2E7F0384-967D-4DF9-A5D9-3A288AD93D4B}" presName="iconSpace" presStyleCnt="0"/>
      <dgm:spPr/>
    </dgm:pt>
    <dgm:pt modelId="{72C6104B-E5CF-4C11-A6AA-A89FB6FAE9BC}" type="pres">
      <dgm:prSet presAssocID="{2E7F0384-967D-4DF9-A5D9-3A288AD93D4B}" presName="parTx" presStyleLbl="revTx" presStyleIdx="2" presStyleCnt="8">
        <dgm:presLayoutVars>
          <dgm:chMax val="0"/>
          <dgm:chPref val="0"/>
        </dgm:presLayoutVars>
      </dgm:prSet>
      <dgm:spPr/>
    </dgm:pt>
    <dgm:pt modelId="{8271F104-A6A8-4B6D-997D-BA72704C04D4}" type="pres">
      <dgm:prSet presAssocID="{2E7F0384-967D-4DF9-A5D9-3A288AD93D4B}" presName="txSpace" presStyleCnt="0"/>
      <dgm:spPr/>
    </dgm:pt>
    <dgm:pt modelId="{2E5B18E6-87E6-4C66-9622-7BA55EC60E2D}" type="pres">
      <dgm:prSet presAssocID="{2E7F0384-967D-4DF9-A5D9-3A288AD93D4B}" presName="desTx" presStyleLbl="revTx" presStyleIdx="3" presStyleCnt="8" custLinFactNeighborX="505" custLinFactNeighborY="85534">
        <dgm:presLayoutVars/>
      </dgm:prSet>
      <dgm:spPr/>
    </dgm:pt>
    <dgm:pt modelId="{37D7F67B-96D1-4B39-9E20-706161894195}" type="pres">
      <dgm:prSet presAssocID="{61B1CAA4-56A8-4817-841B-CE03CC50F6D6}" presName="sibTrans" presStyleCnt="0"/>
      <dgm:spPr/>
    </dgm:pt>
    <dgm:pt modelId="{954C1451-5153-4274-B389-9970CA62EF78}" type="pres">
      <dgm:prSet presAssocID="{6697DE5F-11F6-41A7-AC5F-B21995BF6630}" presName="compNode" presStyleCnt="0"/>
      <dgm:spPr/>
    </dgm:pt>
    <dgm:pt modelId="{2080C6AA-FAC7-4511-9F3F-5D9D3AB45E3F}" type="pres">
      <dgm:prSet presAssocID="{6697DE5F-11F6-41A7-AC5F-B21995BF6630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CD6283A1-EE1C-41EE-AEB5-A1251D055B17}" type="pres">
      <dgm:prSet presAssocID="{6697DE5F-11F6-41A7-AC5F-B21995BF6630}" presName="iconSpace" presStyleCnt="0"/>
      <dgm:spPr/>
    </dgm:pt>
    <dgm:pt modelId="{40258B37-0D05-4C11-86A3-691FC52C0157}" type="pres">
      <dgm:prSet presAssocID="{6697DE5F-11F6-41A7-AC5F-B21995BF6630}" presName="parTx" presStyleLbl="revTx" presStyleIdx="4" presStyleCnt="8">
        <dgm:presLayoutVars>
          <dgm:chMax val="0"/>
          <dgm:chPref val="0"/>
        </dgm:presLayoutVars>
      </dgm:prSet>
      <dgm:spPr/>
    </dgm:pt>
    <dgm:pt modelId="{D84ED651-0C72-4794-ACDA-B5175AB2266C}" type="pres">
      <dgm:prSet presAssocID="{6697DE5F-11F6-41A7-AC5F-B21995BF6630}" presName="txSpace" presStyleCnt="0"/>
      <dgm:spPr/>
    </dgm:pt>
    <dgm:pt modelId="{20FE6BD2-3CF4-416C-80DF-429381853DDF}" type="pres">
      <dgm:prSet presAssocID="{6697DE5F-11F6-41A7-AC5F-B21995BF6630}" presName="desTx" presStyleLbl="revTx" presStyleIdx="5" presStyleCnt="8" custLinFactNeighborX="3087" custLinFactNeighborY="80910">
        <dgm:presLayoutVars/>
      </dgm:prSet>
      <dgm:spPr/>
    </dgm:pt>
    <dgm:pt modelId="{D1CF6EA8-D5CC-49A4-A3CE-F464F699F5CB}" type="pres">
      <dgm:prSet presAssocID="{80BB3E89-CF47-42EB-9D9D-3217210AE62C}" presName="sibTrans" presStyleCnt="0"/>
      <dgm:spPr/>
    </dgm:pt>
    <dgm:pt modelId="{2BACE8D6-2770-495D-BCB7-3CE69E461677}" type="pres">
      <dgm:prSet presAssocID="{5E10C3D1-EA3C-4C90-8279-5F45FA054574}" presName="compNode" presStyleCnt="0"/>
      <dgm:spPr/>
    </dgm:pt>
    <dgm:pt modelId="{ABCD0F94-DAF3-469B-AD6E-B4107839879C}" type="pres">
      <dgm:prSet presAssocID="{5E10C3D1-EA3C-4C90-8279-5F45FA054574}" presName="iconRect" presStyleLbl="node1" presStyleIdx="3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46B78C4-D544-49A5-822B-7DDB58CFEC60}" type="pres">
      <dgm:prSet presAssocID="{5E10C3D1-EA3C-4C90-8279-5F45FA054574}" presName="iconSpace" presStyleCnt="0"/>
      <dgm:spPr/>
    </dgm:pt>
    <dgm:pt modelId="{84774347-56A0-4860-A8F1-9D20A9DFB40F}" type="pres">
      <dgm:prSet presAssocID="{5E10C3D1-EA3C-4C90-8279-5F45FA054574}" presName="parTx" presStyleLbl="revTx" presStyleIdx="6" presStyleCnt="8">
        <dgm:presLayoutVars>
          <dgm:chMax val="0"/>
          <dgm:chPref val="0"/>
        </dgm:presLayoutVars>
      </dgm:prSet>
      <dgm:spPr/>
    </dgm:pt>
    <dgm:pt modelId="{D5283725-DA02-42DF-8D39-0BCC4978196D}" type="pres">
      <dgm:prSet presAssocID="{5E10C3D1-EA3C-4C90-8279-5F45FA054574}" presName="txSpace" presStyleCnt="0"/>
      <dgm:spPr/>
    </dgm:pt>
    <dgm:pt modelId="{5151B6F3-B977-430B-B473-6FC0F762A29E}" type="pres">
      <dgm:prSet presAssocID="{5E10C3D1-EA3C-4C90-8279-5F45FA054574}" presName="desTx" presStyleLbl="revTx" presStyleIdx="7" presStyleCnt="8" custLinFactNeighborX="3031" custLinFactNeighborY="80910">
        <dgm:presLayoutVars/>
      </dgm:prSet>
      <dgm:spPr/>
    </dgm:pt>
  </dgm:ptLst>
  <dgm:cxnLst>
    <dgm:cxn modelId="{D178980B-8787-40D9-BBB1-AB975927CDA8}" type="presOf" srcId="{6697DE5F-11F6-41A7-AC5F-B21995BF6630}" destId="{40258B37-0D05-4C11-86A3-691FC52C0157}" srcOrd="0" destOrd="0" presId="urn:microsoft.com/office/officeart/2018/5/layout/CenteredIconLabelDescriptionList"/>
    <dgm:cxn modelId="{9AE6C814-F638-461A-8B4A-2B4339E3DCC1}" type="presOf" srcId="{E9013AC8-87A7-4DCA-A370-88F198D456BE}" destId="{26E446BE-8F7E-4239-8399-34DB289AEDFB}" srcOrd="0" destOrd="0" presId="urn:microsoft.com/office/officeart/2018/5/layout/CenteredIconLabelDescriptionList"/>
    <dgm:cxn modelId="{1E544616-6C30-489F-90BA-197201C4A925}" srcId="{6697DE5F-11F6-41A7-AC5F-B21995BF6630}" destId="{8F26C75D-D55B-42D3-81E4-B28DE31C0520}" srcOrd="0" destOrd="0" parTransId="{28AD7985-83C6-447A-B965-82A5806C4318}" sibTransId="{EC1CB1E7-D1E2-44D3-8AE4-786F871C9A5C}"/>
    <dgm:cxn modelId="{DA61D418-4AA6-43EC-A918-4DF57F2FD11D}" type="presOf" srcId="{8F26C75D-D55B-42D3-81E4-B28DE31C0520}" destId="{20FE6BD2-3CF4-416C-80DF-429381853DDF}" srcOrd="0" destOrd="0" presId="urn:microsoft.com/office/officeart/2018/5/layout/CenteredIconLabelDescriptionList"/>
    <dgm:cxn modelId="{0FCAA82F-7B55-4DBA-BAB6-DB104A5B6853}" srcId="{2CE0AA31-45FA-47B7-B88A-88F423D3B661}" destId="{2E7F0384-967D-4DF9-A5D9-3A288AD93D4B}" srcOrd="1" destOrd="0" parTransId="{30F21373-0140-4CB2-8C09-842AB77E7975}" sibTransId="{61B1CAA4-56A8-4817-841B-CE03CC50F6D6}"/>
    <dgm:cxn modelId="{DA4F183B-C727-4391-9917-488D06CB2C72}" type="presOf" srcId="{2CE0AA31-45FA-47B7-B88A-88F423D3B661}" destId="{4624808A-351C-43DF-BD02-6CE8D6D9141E}" srcOrd="0" destOrd="0" presId="urn:microsoft.com/office/officeart/2018/5/layout/CenteredIconLabelDescriptionList"/>
    <dgm:cxn modelId="{C280C73E-630F-426E-9285-6215330CD813}" srcId="{2CE0AA31-45FA-47B7-B88A-88F423D3B661}" destId="{5E10C3D1-EA3C-4C90-8279-5F45FA054574}" srcOrd="3" destOrd="0" parTransId="{43397DF3-F4ED-4AE1-8500-489AF2B401C5}" sibTransId="{86C2D216-8F2D-4FA5-B12A-9EE77608749D}"/>
    <dgm:cxn modelId="{FDDF8C72-48D5-421E-81CB-142493EC5334}" srcId="{2E7F0384-967D-4DF9-A5D9-3A288AD93D4B}" destId="{9CC0EBEC-C000-470D-912E-21B054110294}" srcOrd="0" destOrd="0" parTransId="{8CA8A00A-5EFC-46EE-940D-23EEE6C44FB3}" sibTransId="{4D9EEEC3-5A93-4ADA-96A8-2884903EC136}"/>
    <dgm:cxn modelId="{EE01028C-30AD-476D-AED8-DF27E647A9B8}" srcId="{5E10C3D1-EA3C-4C90-8279-5F45FA054574}" destId="{08151D2C-E795-4ED7-BB27-CC6AAB6E24B9}" srcOrd="0" destOrd="0" parTransId="{840765DE-94CF-4080-BDE9-D88CDAE2B298}" sibTransId="{3262C1C9-B3D4-409E-885E-C073FBFBE1FB}"/>
    <dgm:cxn modelId="{2722DF8D-0CDD-4B7B-AEC2-BE5F4F93082B}" type="presOf" srcId="{5E10C3D1-EA3C-4C90-8279-5F45FA054574}" destId="{84774347-56A0-4860-A8F1-9D20A9DFB40F}" srcOrd="0" destOrd="0" presId="urn:microsoft.com/office/officeart/2018/5/layout/CenteredIconLabelDescriptionList"/>
    <dgm:cxn modelId="{4A0668AA-256B-4276-866C-D7C552160AE4}" srcId="{2CE0AA31-45FA-47B7-B88A-88F423D3B661}" destId="{EAAEB7DB-5167-4C94-8D3A-930794BC6940}" srcOrd="0" destOrd="0" parTransId="{1F099BB3-8E47-4429-9383-CD3141DD2E4A}" sibTransId="{CE4ACF48-A515-41B5-9AF7-0AE9169C4F6F}"/>
    <dgm:cxn modelId="{FC07F8AC-C49B-402D-BBA4-BDC04C17FDAB}" type="presOf" srcId="{EAAEB7DB-5167-4C94-8D3A-930794BC6940}" destId="{4BE2344E-BDC5-4F3F-84C0-78DA0F470B80}" srcOrd="0" destOrd="0" presId="urn:microsoft.com/office/officeart/2018/5/layout/CenteredIconLabelDescriptionList"/>
    <dgm:cxn modelId="{6EA258BC-1C36-4AD6-8D1F-65191D3AE1D3}" srcId="{2CE0AA31-45FA-47B7-B88A-88F423D3B661}" destId="{6697DE5F-11F6-41A7-AC5F-B21995BF6630}" srcOrd="2" destOrd="0" parTransId="{745D2D8D-2FC6-43B0-80FF-524E0BC8D277}" sibTransId="{80BB3E89-CF47-42EB-9D9D-3217210AE62C}"/>
    <dgm:cxn modelId="{E3002FC4-4B06-4C0B-A9CE-1371A4E11B97}" type="presOf" srcId="{9CC0EBEC-C000-470D-912E-21B054110294}" destId="{2E5B18E6-87E6-4C66-9622-7BA55EC60E2D}" srcOrd="0" destOrd="0" presId="urn:microsoft.com/office/officeart/2018/5/layout/CenteredIconLabelDescriptionList"/>
    <dgm:cxn modelId="{4D1C5CC6-5ABD-4EFD-9766-0710326D9577}" srcId="{EAAEB7DB-5167-4C94-8D3A-930794BC6940}" destId="{E9013AC8-87A7-4DCA-A370-88F198D456BE}" srcOrd="0" destOrd="0" parTransId="{ED77E33E-1650-4908-939D-570E1D0ABEAC}" sibTransId="{34B24F9B-5C05-4F18-90D6-66149E872E86}"/>
    <dgm:cxn modelId="{359CFADB-5B5C-4EE8-B1E1-4FA52F2B93E0}" type="presOf" srcId="{08151D2C-E795-4ED7-BB27-CC6AAB6E24B9}" destId="{5151B6F3-B977-430B-B473-6FC0F762A29E}" srcOrd="0" destOrd="0" presId="urn:microsoft.com/office/officeart/2018/5/layout/CenteredIconLabelDescriptionList"/>
    <dgm:cxn modelId="{43E127F6-D295-42DF-AFCC-75E4C51DBA6B}" type="presOf" srcId="{2E7F0384-967D-4DF9-A5D9-3A288AD93D4B}" destId="{72C6104B-E5CF-4C11-A6AA-A89FB6FAE9BC}" srcOrd="0" destOrd="0" presId="urn:microsoft.com/office/officeart/2018/5/layout/CenteredIconLabelDescriptionList"/>
    <dgm:cxn modelId="{281CBEC0-122A-4BCF-8F44-913BE70E8B3D}" type="presParOf" srcId="{4624808A-351C-43DF-BD02-6CE8D6D9141E}" destId="{9A9D0E79-0EDA-4A11-898D-716B226ABDB3}" srcOrd="0" destOrd="0" presId="urn:microsoft.com/office/officeart/2018/5/layout/CenteredIconLabelDescriptionList"/>
    <dgm:cxn modelId="{7A5FEF91-048B-4035-B56A-187CADAD77A2}" type="presParOf" srcId="{9A9D0E79-0EDA-4A11-898D-716B226ABDB3}" destId="{9158AA77-95AC-4C4A-A38B-5DFC4F601DFA}" srcOrd="0" destOrd="0" presId="urn:microsoft.com/office/officeart/2018/5/layout/CenteredIconLabelDescriptionList"/>
    <dgm:cxn modelId="{606BCCA9-63A2-4753-B049-E67229D84FCF}" type="presParOf" srcId="{9A9D0E79-0EDA-4A11-898D-716B226ABDB3}" destId="{97B7FD00-51CC-4DAB-AF92-3823F402EB0F}" srcOrd="1" destOrd="0" presId="urn:microsoft.com/office/officeart/2018/5/layout/CenteredIconLabelDescriptionList"/>
    <dgm:cxn modelId="{A0D62000-0037-4585-8605-9E2911F16C55}" type="presParOf" srcId="{9A9D0E79-0EDA-4A11-898D-716B226ABDB3}" destId="{4BE2344E-BDC5-4F3F-84C0-78DA0F470B80}" srcOrd="2" destOrd="0" presId="urn:microsoft.com/office/officeart/2018/5/layout/CenteredIconLabelDescriptionList"/>
    <dgm:cxn modelId="{3D3FA613-1818-4086-ACE9-FF09B8A62C06}" type="presParOf" srcId="{9A9D0E79-0EDA-4A11-898D-716B226ABDB3}" destId="{16542996-DF15-49D4-B791-E46B46562511}" srcOrd="3" destOrd="0" presId="urn:microsoft.com/office/officeart/2018/5/layout/CenteredIconLabelDescriptionList"/>
    <dgm:cxn modelId="{8B54B9DA-AAE9-4AB9-A666-93686887B2CD}" type="presParOf" srcId="{9A9D0E79-0EDA-4A11-898D-716B226ABDB3}" destId="{26E446BE-8F7E-4239-8399-34DB289AEDFB}" srcOrd="4" destOrd="0" presId="urn:microsoft.com/office/officeart/2018/5/layout/CenteredIconLabelDescriptionList"/>
    <dgm:cxn modelId="{A530D75E-938C-4E96-B723-A6B3F56247D9}" type="presParOf" srcId="{4624808A-351C-43DF-BD02-6CE8D6D9141E}" destId="{18D539EB-8BC3-46E6-AF6E-C4DAA1DC81C3}" srcOrd="1" destOrd="0" presId="urn:microsoft.com/office/officeart/2018/5/layout/CenteredIconLabelDescriptionList"/>
    <dgm:cxn modelId="{6D4444E5-6CA0-4E1D-8AC5-36B567BBA6FA}" type="presParOf" srcId="{4624808A-351C-43DF-BD02-6CE8D6D9141E}" destId="{FC8598D2-F03D-44C6-B4D4-6F3D12AEF57A}" srcOrd="2" destOrd="0" presId="urn:microsoft.com/office/officeart/2018/5/layout/CenteredIconLabelDescriptionList"/>
    <dgm:cxn modelId="{3DC6D008-E8C9-4F35-8874-6AFCA2D45711}" type="presParOf" srcId="{FC8598D2-F03D-44C6-B4D4-6F3D12AEF57A}" destId="{E4E1C44D-7B2F-492F-902B-1089DE4DF0A4}" srcOrd="0" destOrd="0" presId="urn:microsoft.com/office/officeart/2018/5/layout/CenteredIconLabelDescriptionList"/>
    <dgm:cxn modelId="{C7F66CA0-08B2-4651-ABE6-9215AE3CCE1E}" type="presParOf" srcId="{FC8598D2-F03D-44C6-B4D4-6F3D12AEF57A}" destId="{A2652E5E-E613-4D5B-8AE8-16A2D72DE7F7}" srcOrd="1" destOrd="0" presId="urn:microsoft.com/office/officeart/2018/5/layout/CenteredIconLabelDescriptionList"/>
    <dgm:cxn modelId="{1BF40BE3-D21B-404F-9BE0-1D8C3D8BB235}" type="presParOf" srcId="{FC8598D2-F03D-44C6-B4D4-6F3D12AEF57A}" destId="{72C6104B-E5CF-4C11-A6AA-A89FB6FAE9BC}" srcOrd="2" destOrd="0" presId="urn:microsoft.com/office/officeart/2018/5/layout/CenteredIconLabelDescriptionList"/>
    <dgm:cxn modelId="{D457C4B4-B3C2-458B-85D3-B132D96F4653}" type="presParOf" srcId="{FC8598D2-F03D-44C6-B4D4-6F3D12AEF57A}" destId="{8271F104-A6A8-4B6D-997D-BA72704C04D4}" srcOrd="3" destOrd="0" presId="urn:microsoft.com/office/officeart/2018/5/layout/CenteredIconLabelDescriptionList"/>
    <dgm:cxn modelId="{64763331-E2E1-4901-BBCD-3CF93F71CECC}" type="presParOf" srcId="{FC8598D2-F03D-44C6-B4D4-6F3D12AEF57A}" destId="{2E5B18E6-87E6-4C66-9622-7BA55EC60E2D}" srcOrd="4" destOrd="0" presId="urn:microsoft.com/office/officeart/2018/5/layout/CenteredIconLabelDescriptionList"/>
    <dgm:cxn modelId="{98820F65-25F3-4690-9FD0-78FC7FCA9741}" type="presParOf" srcId="{4624808A-351C-43DF-BD02-6CE8D6D9141E}" destId="{37D7F67B-96D1-4B39-9E20-706161894195}" srcOrd="3" destOrd="0" presId="urn:microsoft.com/office/officeart/2018/5/layout/CenteredIconLabelDescriptionList"/>
    <dgm:cxn modelId="{B2BAE69F-170C-430F-8A5D-0614347BAC2D}" type="presParOf" srcId="{4624808A-351C-43DF-BD02-6CE8D6D9141E}" destId="{954C1451-5153-4274-B389-9970CA62EF78}" srcOrd="4" destOrd="0" presId="urn:microsoft.com/office/officeart/2018/5/layout/CenteredIconLabelDescriptionList"/>
    <dgm:cxn modelId="{7BAC90B6-DB63-48F3-9515-CA11991E8376}" type="presParOf" srcId="{954C1451-5153-4274-B389-9970CA62EF78}" destId="{2080C6AA-FAC7-4511-9F3F-5D9D3AB45E3F}" srcOrd="0" destOrd="0" presId="urn:microsoft.com/office/officeart/2018/5/layout/CenteredIconLabelDescriptionList"/>
    <dgm:cxn modelId="{BA6985C9-4007-449F-95F3-530387249AE3}" type="presParOf" srcId="{954C1451-5153-4274-B389-9970CA62EF78}" destId="{CD6283A1-EE1C-41EE-AEB5-A1251D055B17}" srcOrd="1" destOrd="0" presId="urn:microsoft.com/office/officeart/2018/5/layout/CenteredIconLabelDescriptionList"/>
    <dgm:cxn modelId="{4405852D-0FCF-4A72-9CC8-4CCAEE8FB2B3}" type="presParOf" srcId="{954C1451-5153-4274-B389-9970CA62EF78}" destId="{40258B37-0D05-4C11-86A3-691FC52C0157}" srcOrd="2" destOrd="0" presId="urn:microsoft.com/office/officeart/2018/5/layout/CenteredIconLabelDescriptionList"/>
    <dgm:cxn modelId="{963D56F9-742B-498B-879B-2961852E797D}" type="presParOf" srcId="{954C1451-5153-4274-B389-9970CA62EF78}" destId="{D84ED651-0C72-4794-ACDA-B5175AB2266C}" srcOrd="3" destOrd="0" presId="urn:microsoft.com/office/officeart/2018/5/layout/CenteredIconLabelDescriptionList"/>
    <dgm:cxn modelId="{E977679E-4FB8-4992-878B-D8FF75378C15}" type="presParOf" srcId="{954C1451-5153-4274-B389-9970CA62EF78}" destId="{20FE6BD2-3CF4-416C-80DF-429381853DDF}" srcOrd="4" destOrd="0" presId="urn:microsoft.com/office/officeart/2018/5/layout/CenteredIconLabelDescriptionList"/>
    <dgm:cxn modelId="{0E80D62D-3339-4070-BD62-24594BD7D29C}" type="presParOf" srcId="{4624808A-351C-43DF-BD02-6CE8D6D9141E}" destId="{D1CF6EA8-D5CC-49A4-A3CE-F464F699F5CB}" srcOrd="5" destOrd="0" presId="urn:microsoft.com/office/officeart/2018/5/layout/CenteredIconLabelDescriptionList"/>
    <dgm:cxn modelId="{784E6B2B-97EE-4BF8-AB22-084D5B51AD40}" type="presParOf" srcId="{4624808A-351C-43DF-BD02-6CE8D6D9141E}" destId="{2BACE8D6-2770-495D-BCB7-3CE69E461677}" srcOrd="6" destOrd="0" presId="urn:microsoft.com/office/officeart/2018/5/layout/CenteredIconLabelDescriptionList"/>
    <dgm:cxn modelId="{46943F82-042D-4D17-AE58-1E015C459ECC}" type="presParOf" srcId="{2BACE8D6-2770-495D-BCB7-3CE69E461677}" destId="{ABCD0F94-DAF3-469B-AD6E-B4107839879C}" srcOrd="0" destOrd="0" presId="urn:microsoft.com/office/officeart/2018/5/layout/CenteredIconLabelDescriptionList"/>
    <dgm:cxn modelId="{9D41347A-A9E9-44E3-BF83-40D2BB1F5D29}" type="presParOf" srcId="{2BACE8D6-2770-495D-BCB7-3CE69E461677}" destId="{446B78C4-D544-49A5-822B-7DDB58CFEC60}" srcOrd="1" destOrd="0" presId="urn:microsoft.com/office/officeart/2018/5/layout/CenteredIconLabelDescriptionList"/>
    <dgm:cxn modelId="{38992230-FB8A-4430-86B3-43421978604B}" type="presParOf" srcId="{2BACE8D6-2770-495D-BCB7-3CE69E461677}" destId="{84774347-56A0-4860-A8F1-9D20A9DFB40F}" srcOrd="2" destOrd="0" presId="urn:microsoft.com/office/officeart/2018/5/layout/CenteredIconLabelDescriptionList"/>
    <dgm:cxn modelId="{7FAB0D91-F2B3-4F0C-BC57-4065B99B226A}" type="presParOf" srcId="{2BACE8D6-2770-495D-BCB7-3CE69E461677}" destId="{D5283725-DA02-42DF-8D39-0BCC4978196D}" srcOrd="3" destOrd="0" presId="urn:microsoft.com/office/officeart/2018/5/layout/CenteredIconLabelDescriptionList"/>
    <dgm:cxn modelId="{42B822FE-E4C9-4380-B972-3C8671E9B7B4}" type="presParOf" srcId="{2BACE8D6-2770-495D-BCB7-3CE69E461677}" destId="{5151B6F3-B977-430B-B473-6FC0F762A29E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BACC0A-1705-4AE7-A9C0-B64EA6EC49CC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D29563-9797-482D-99D7-B34B1B085AC2}">
      <dgm:prSet/>
      <dgm:spPr/>
      <dgm:t>
        <a:bodyPr/>
        <a:lstStyle/>
        <a:p>
          <a:r>
            <a:rPr lang="en-IN" b="1"/>
            <a:t>ERP Integration</a:t>
          </a:r>
          <a:endParaRPr lang="en-US"/>
        </a:p>
      </dgm:t>
    </dgm:pt>
    <dgm:pt modelId="{78CEFE34-63FC-43D4-B597-597BB62E6A25}" type="parTrans" cxnId="{0382A340-C2F6-4F85-B0F1-EEAB09E97EF0}">
      <dgm:prSet/>
      <dgm:spPr/>
      <dgm:t>
        <a:bodyPr/>
        <a:lstStyle/>
        <a:p>
          <a:endParaRPr lang="en-US"/>
        </a:p>
      </dgm:t>
    </dgm:pt>
    <dgm:pt modelId="{6A859D23-BB83-4508-B550-01AFD3A707D3}" type="sibTrans" cxnId="{0382A340-C2F6-4F85-B0F1-EEAB09E97EF0}">
      <dgm:prSet/>
      <dgm:spPr/>
      <dgm:t>
        <a:bodyPr/>
        <a:lstStyle/>
        <a:p>
          <a:endParaRPr lang="en-US"/>
        </a:p>
      </dgm:t>
    </dgm:pt>
    <dgm:pt modelId="{EE618A11-16D6-45F9-96EE-DA69C710A183}">
      <dgm:prSet/>
      <dgm:spPr/>
      <dgm:t>
        <a:bodyPr/>
        <a:lstStyle/>
        <a:p>
          <a:r>
            <a:rPr lang="en-IN" dirty="0"/>
            <a:t>Real-time data flow across finance, HR, sales, and operations for informed decision-making.</a:t>
          </a:r>
          <a:endParaRPr lang="en-US" dirty="0"/>
        </a:p>
      </dgm:t>
    </dgm:pt>
    <dgm:pt modelId="{7EC331C2-0BE6-40FC-9426-17F90424D068}" type="parTrans" cxnId="{FD3D18D4-97B1-4E21-A9AD-A95706554BB6}">
      <dgm:prSet/>
      <dgm:spPr/>
      <dgm:t>
        <a:bodyPr/>
        <a:lstStyle/>
        <a:p>
          <a:endParaRPr lang="en-US"/>
        </a:p>
      </dgm:t>
    </dgm:pt>
    <dgm:pt modelId="{EA1D323D-8087-43EB-AC13-79C8975196CC}" type="sibTrans" cxnId="{FD3D18D4-97B1-4E21-A9AD-A95706554BB6}">
      <dgm:prSet/>
      <dgm:spPr/>
      <dgm:t>
        <a:bodyPr/>
        <a:lstStyle/>
        <a:p>
          <a:endParaRPr lang="en-US"/>
        </a:p>
      </dgm:t>
    </dgm:pt>
    <dgm:pt modelId="{95F55364-B01B-4A17-93CA-5DBB21A3AD35}">
      <dgm:prSet/>
      <dgm:spPr/>
      <dgm:t>
        <a:bodyPr/>
        <a:lstStyle/>
        <a:p>
          <a:r>
            <a:rPr lang="en-IN" b="1"/>
            <a:t>MES Integration</a:t>
          </a:r>
          <a:endParaRPr lang="en-US"/>
        </a:p>
      </dgm:t>
    </dgm:pt>
    <dgm:pt modelId="{401B0684-BE49-442E-BE9E-F85F0CBBA776}" type="parTrans" cxnId="{49169C9F-3AC4-4D22-93CB-B08B4B433DCF}">
      <dgm:prSet/>
      <dgm:spPr/>
      <dgm:t>
        <a:bodyPr/>
        <a:lstStyle/>
        <a:p>
          <a:endParaRPr lang="en-US"/>
        </a:p>
      </dgm:t>
    </dgm:pt>
    <dgm:pt modelId="{1995D40F-57CE-4524-9C8F-694EBEE0B32E}" type="sibTrans" cxnId="{49169C9F-3AC4-4D22-93CB-B08B4B433DCF}">
      <dgm:prSet/>
      <dgm:spPr/>
      <dgm:t>
        <a:bodyPr/>
        <a:lstStyle/>
        <a:p>
          <a:endParaRPr lang="en-US"/>
        </a:p>
      </dgm:t>
    </dgm:pt>
    <dgm:pt modelId="{41CE1C08-9889-4F97-9560-78432A2D719F}">
      <dgm:prSet/>
      <dgm:spPr/>
      <dgm:t>
        <a:bodyPr/>
        <a:lstStyle/>
        <a:p>
          <a:r>
            <a:rPr lang="en-IN" dirty="0"/>
            <a:t>Detailed visibility into </a:t>
          </a:r>
          <a:r>
            <a:rPr lang="en-IN" b="1" dirty="0">
              <a:hlinkClick xmlns:r="http://schemas.openxmlformats.org/officeDocument/2006/relationships" r:id="rId1"/>
            </a:rPr>
            <a:t>manufacturing processes</a:t>
          </a:r>
          <a:r>
            <a:rPr lang="en-IN" dirty="0"/>
            <a:t> and schedule optimisation.</a:t>
          </a:r>
          <a:endParaRPr lang="en-US" dirty="0"/>
        </a:p>
      </dgm:t>
    </dgm:pt>
    <dgm:pt modelId="{16704D48-392E-4299-B06F-22DBEAA40CF2}" type="parTrans" cxnId="{5A200043-C995-4E98-A115-BBDDD3FB150B}">
      <dgm:prSet/>
      <dgm:spPr/>
      <dgm:t>
        <a:bodyPr/>
        <a:lstStyle/>
        <a:p>
          <a:endParaRPr lang="en-US"/>
        </a:p>
      </dgm:t>
    </dgm:pt>
    <dgm:pt modelId="{F951558D-8C1B-4319-87D9-9B37506C56CC}" type="sibTrans" cxnId="{5A200043-C995-4E98-A115-BBDDD3FB150B}">
      <dgm:prSet/>
      <dgm:spPr/>
      <dgm:t>
        <a:bodyPr/>
        <a:lstStyle/>
        <a:p>
          <a:endParaRPr lang="en-US"/>
        </a:p>
      </dgm:t>
    </dgm:pt>
    <dgm:pt modelId="{C8584455-7A40-4291-B483-44048FB7839D}">
      <dgm:prSet/>
      <dgm:spPr/>
      <dgm:t>
        <a:bodyPr/>
        <a:lstStyle/>
        <a:p>
          <a:r>
            <a:rPr lang="en-IN" b="1"/>
            <a:t>WMS Integration</a:t>
          </a:r>
          <a:endParaRPr lang="en-US"/>
        </a:p>
      </dgm:t>
    </dgm:pt>
    <dgm:pt modelId="{6591BEEF-49B8-4C18-9BF6-276883D25DB1}" type="parTrans" cxnId="{D6862FD9-0C80-4DFD-8569-0BCBE5D42214}">
      <dgm:prSet/>
      <dgm:spPr/>
      <dgm:t>
        <a:bodyPr/>
        <a:lstStyle/>
        <a:p>
          <a:endParaRPr lang="en-US"/>
        </a:p>
      </dgm:t>
    </dgm:pt>
    <dgm:pt modelId="{49926A37-9622-4A4E-A596-3F88DECBBAB0}" type="sibTrans" cxnId="{D6862FD9-0C80-4DFD-8569-0BCBE5D42214}">
      <dgm:prSet/>
      <dgm:spPr/>
      <dgm:t>
        <a:bodyPr/>
        <a:lstStyle/>
        <a:p>
          <a:endParaRPr lang="en-US"/>
        </a:p>
      </dgm:t>
    </dgm:pt>
    <dgm:pt modelId="{DC4C86FA-62C5-4437-8F70-B62C252D1371}">
      <dgm:prSet/>
      <dgm:spPr/>
      <dgm:t>
        <a:bodyPr/>
        <a:lstStyle/>
        <a:p>
          <a:r>
            <a:rPr lang="en-IN"/>
            <a:t>Enhanced inventory accuracy and order fulfilment efficiency.</a:t>
          </a:r>
          <a:endParaRPr lang="en-US"/>
        </a:p>
      </dgm:t>
    </dgm:pt>
    <dgm:pt modelId="{15F5CD85-1D73-4F5C-94FA-6C84F6F78E21}" type="parTrans" cxnId="{7EF0C41E-BD90-4547-BC6F-BBC7DE4436F7}">
      <dgm:prSet/>
      <dgm:spPr/>
      <dgm:t>
        <a:bodyPr/>
        <a:lstStyle/>
        <a:p>
          <a:endParaRPr lang="en-US"/>
        </a:p>
      </dgm:t>
    </dgm:pt>
    <dgm:pt modelId="{CD947B8D-A1C3-4D80-8183-EC86EE68D12C}" type="sibTrans" cxnId="{7EF0C41E-BD90-4547-BC6F-BBC7DE4436F7}">
      <dgm:prSet/>
      <dgm:spPr/>
      <dgm:t>
        <a:bodyPr/>
        <a:lstStyle/>
        <a:p>
          <a:endParaRPr lang="en-US"/>
        </a:p>
      </dgm:t>
    </dgm:pt>
    <dgm:pt modelId="{7924AE7F-D8F1-4E0B-BD3E-31248513F8D5}" type="pres">
      <dgm:prSet presAssocID="{AABACC0A-1705-4AE7-A9C0-B64EA6EC49CC}" presName="linear" presStyleCnt="0">
        <dgm:presLayoutVars>
          <dgm:dir/>
          <dgm:animLvl val="lvl"/>
          <dgm:resizeHandles val="exact"/>
        </dgm:presLayoutVars>
      </dgm:prSet>
      <dgm:spPr/>
    </dgm:pt>
    <dgm:pt modelId="{A6DEA90D-4E30-46D3-8B4F-11C36F1608D4}" type="pres">
      <dgm:prSet presAssocID="{8CD29563-9797-482D-99D7-B34B1B085AC2}" presName="parentLin" presStyleCnt="0"/>
      <dgm:spPr/>
    </dgm:pt>
    <dgm:pt modelId="{ABFE39C2-E3C3-4087-B43C-4E06BB3312EB}" type="pres">
      <dgm:prSet presAssocID="{8CD29563-9797-482D-99D7-B34B1B085AC2}" presName="parentLeftMargin" presStyleLbl="node1" presStyleIdx="0" presStyleCnt="3"/>
      <dgm:spPr/>
    </dgm:pt>
    <dgm:pt modelId="{E1FB983D-B32E-4569-BF5F-89C215F3AC9A}" type="pres">
      <dgm:prSet presAssocID="{8CD29563-9797-482D-99D7-B34B1B085AC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20D110-9A3A-4A47-BD4E-18C76124515B}" type="pres">
      <dgm:prSet presAssocID="{8CD29563-9797-482D-99D7-B34B1B085AC2}" presName="negativeSpace" presStyleCnt="0"/>
      <dgm:spPr/>
    </dgm:pt>
    <dgm:pt modelId="{5CE0BE91-3CD2-4E95-9BD7-F8A9C755D911}" type="pres">
      <dgm:prSet presAssocID="{8CD29563-9797-482D-99D7-B34B1B085AC2}" presName="childText" presStyleLbl="conFgAcc1" presStyleIdx="0" presStyleCnt="3">
        <dgm:presLayoutVars>
          <dgm:bulletEnabled val="1"/>
        </dgm:presLayoutVars>
      </dgm:prSet>
      <dgm:spPr/>
    </dgm:pt>
    <dgm:pt modelId="{A1D2343E-E4C5-4CA2-A483-6F3B7244410D}" type="pres">
      <dgm:prSet presAssocID="{6A859D23-BB83-4508-B550-01AFD3A707D3}" presName="spaceBetweenRectangles" presStyleCnt="0"/>
      <dgm:spPr/>
    </dgm:pt>
    <dgm:pt modelId="{AA63E280-2242-4B85-9C67-C21BFA88A318}" type="pres">
      <dgm:prSet presAssocID="{95F55364-B01B-4A17-93CA-5DBB21A3AD35}" presName="parentLin" presStyleCnt="0"/>
      <dgm:spPr/>
    </dgm:pt>
    <dgm:pt modelId="{59D881E8-D3A7-47CF-BE9C-D97A173AF236}" type="pres">
      <dgm:prSet presAssocID="{95F55364-B01B-4A17-93CA-5DBB21A3AD35}" presName="parentLeftMargin" presStyleLbl="node1" presStyleIdx="0" presStyleCnt="3"/>
      <dgm:spPr/>
    </dgm:pt>
    <dgm:pt modelId="{5CFD15FF-C43F-401B-ADBE-EC7C6B762265}" type="pres">
      <dgm:prSet presAssocID="{95F55364-B01B-4A17-93CA-5DBB21A3AD3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C3D2947-07B5-43BA-819B-89F3B79B06F6}" type="pres">
      <dgm:prSet presAssocID="{95F55364-B01B-4A17-93CA-5DBB21A3AD35}" presName="negativeSpace" presStyleCnt="0"/>
      <dgm:spPr/>
    </dgm:pt>
    <dgm:pt modelId="{F17893F2-B039-406D-AC4B-6C892A570D6F}" type="pres">
      <dgm:prSet presAssocID="{95F55364-B01B-4A17-93CA-5DBB21A3AD35}" presName="childText" presStyleLbl="conFgAcc1" presStyleIdx="1" presStyleCnt="3">
        <dgm:presLayoutVars>
          <dgm:bulletEnabled val="1"/>
        </dgm:presLayoutVars>
      </dgm:prSet>
      <dgm:spPr/>
    </dgm:pt>
    <dgm:pt modelId="{20D8E308-A639-47BD-9B1B-5E1BABCB2A8E}" type="pres">
      <dgm:prSet presAssocID="{1995D40F-57CE-4524-9C8F-694EBEE0B32E}" presName="spaceBetweenRectangles" presStyleCnt="0"/>
      <dgm:spPr/>
    </dgm:pt>
    <dgm:pt modelId="{F43F7910-F64A-40DB-83C7-5EC023959E94}" type="pres">
      <dgm:prSet presAssocID="{C8584455-7A40-4291-B483-44048FB7839D}" presName="parentLin" presStyleCnt="0"/>
      <dgm:spPr/>
    </dgm:pt>
    <dgm:pt modelId="{C01C6465-D7DA-40DE-8E36-BD79A9EC4E2F}" type="pres">
      <dgm:prSet presAssocID="{C8584455-7A40-4291-B483-44048FB7839D}" presName="parentLeftMargin" presStyleLbl="node1" presStyleIdx="1" presStyleCnt="3"/>
      <dgm:spPr/>
    </dgm:pt>
    <dgm:pt modelId="{40733CA4-0515-430F-95EF-AE857412594B}" type="pres">
      <dgm:prSet presAssocID="{C8584455-7A40-4291-B483-44048FB7839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FD66849-3FFE-46E8-B314-6E4193F9232C}" type="pres">
      <dgm:prSet presAssocID="{C8584455-7A40-4291-B483-44048FB7839D}" presName="negativeSpace" presStyleCnt="0"/>
      <dgm:spPr/>
    </dgm:pt>
    <dgm:pt modelId="{DC396E9E-7D9D-4B90-9EF3-3BAE05309AFD}" type="pres">
      <dgm:prSet presAssocID="{C8584455-7A40-4291-B483-44048FB7839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DBA900B-361A-4195-B94E-36394BAFD8E3}" type="presOf" srcId="{C8584455-7A40-4291-B483-44048FB7839D}" destId="{40733CA4-0515-430F-95EF-AE857412594B}" srcOrd="1" destOrd="0" presId="urn:microsoft.com/office/officeart/2005/8/layout/list1"/>
    <dgm:cxn modelId="{7EF0C41E-BD90-4547-BC6F-BBC7DE4436F7}" srcId="{C8584455-7A40-4291-B483-44048FB7839D}" destId="{DC4C86FA-62C5-4437-8F70-B62C252D1371}" srcOrd="0" destOrd="0" parTransId="{15F5CD85-1D73-4F5C-94FA-6C84F6F78E21}" sibTransId="{CD947B8D-A1C3-4D80-8183-EC86EE68D12C}"/>
    <dgm:cxn modelId="{0382A340-C2F6-4F85-B0F1-EEAB09E97EF0}" srcId="{AABACC0A-1705-4AE7-A9C0-B64EA6EC49CC}" destId="{8CD29563-9797-482D-99D7-B34B1B085AC2}" srcOrd="0" destOrd="0" parTransId="{78CEFE34-63FC-43D4-B597-597BB62E6A25}" sibTransId="{6A859D23-BB83-4508-B550-01AFD3A707D3}"/>
    <dgm:cxn modelId="{5A200043-C995-4E98-A115-BBDDD3FB150B}" srcId="{95F55364-B01B-4A17-93CA-5DBB21A3AD35}" destId="{41CE1C08-9889-4F97-9560-78432A2D719F}" srcOrd="0" destOrd="0" parTransId="{16704D48-392E-4299-B06F-22DBEAA40CF2}" sibTransId="{F951558D-8C1B-4319-87D9-9B37506C56CC}"/>
    <dgm:cxn modelId="{437FFD63-FA80-4D27-AFF8-A23B5283BB6F}" type="presOf" srcId="{8CD29563-9797-482D-99D7-B34B1B085AC2}" destId="{E1FB983D-B32E-4569-BF5F-89C215F3AC9A}" srcOrd="1" destOrd="0" presId="urn:microsoft.com/office/officeart/2005/8/layout/list1"/>
    <dgm:cxn modelId="{E512B447-7A93-40D2-8E4D-E6A369D99FD8}" type="presOf" srcId="{EE618A11-16D6-45F9-96EE-DA69C710A183}" destId="{5CE0BE91-3CD2-4E95-9BD7-F8A9C755D911}" srcOrd="0" destOrd="0" presId="urn:microsoft.com/office/officeart/2005/8/layout/list1"/>
    <dgm:cxn modelId="{81BD0A68-DE5D-424C-80E4-BCD787AAA253}" type="presOf" srcId="{41CE1C08-9889-4F97-9560-78432A2D719F}" destId="{F17893F2-B039-406D-AC4B-6C892A570D6F}" srcOrd="0" destOrd="0" presId="urn:microsoft.com/office/officeart/2005/8/layout/list1"/>
    <dgm:cxn modelId="{AEF8D26E-3521-4FF8-BF63-518ED2F4FA00}" type="presOf" srcId="{AABACC0A-1705-4AE7-A9C0-B64EA6EC49CC}" destId="{7924AE7F-D8F1-4E0B-BD3E-31248513F8D5}" srcOrd="0" destOrd="0" presId="urn:microsoft.com/office/officeart/2005/8/layout/list1"/>
    <dgm:cxn modelId="{7084E383-2909-40AA-B255-7399E71D1043}" type="presOf" srcId="{95F55364-B01B-4A17-93CA-5DBB21A3AD35}" destId="{5CFD15FF-C43F-401B-ADBE-EC7C6B762265}" srcOrd="1" destOrd="0" presId="urn:microsoft.com/office/officeart/2005/8/layout/list1"/>
    <dgm:cxn modelId="{49169C9F-3AC4-4D22-93CB-B08B4B433DCF}" srcId="{AABACC0A-1705-4AE7-A9C0-B64EA6EC49CC}" destId="{95F55364-B01B-4A17-93CA-5DBB21A3AD35}" srcOrd="1" destOrd="0" parTransId="{401B0684-BE49-442E-BE9E-F85F0CBBA776}" sibTransId="{1995D40F-57CE-4524-9C8F-694EBEE0B32E}"/>
    <dgm:cxn modelId="{0C4313B7-0418-414E-9B94-B0B6FD3E1DD1}" type="presOf" srcId="{DC4C86FA-62C5-4437-8F70-B62C252D1371}" destId="{DC396E9E-7D9D-4B90-9EF3-3BAE05309AFD}" srcOrd="0" destOrd="0" presId="urn:microsoft.com/office/officeart/2005/8/layout/list1"/>
    <dgm:cxn modelId="{AD5348BD-DAE9-4A81-97E0-7CDF70BD089D}" type="presOf" srcId="{8CD29563-9797-482D-99D7-B34B1B085AC2}" destId="{ABFE39C2-E3C3-4087-B43C-4E06BB3312EB}" srcOrd="0" destOrd="0" presId="urn:microsoft.com/office/officeart/2005/8/layout/list1"/>
    <dgm:cxn modelId="{FD3D18D4-97B1-4E21-A9AD-A95706554BB6}" srcId="{8CD29563-9797-482D-99D7-B34B1B085AC2}" destId="{EE618A11-16D6-45F9-96EE-DA69C710A183}" srcOrd="0" destOrd="0" parTransId="{7EC331C2-0BE6-40FC-9426-17F90424D068}" sibTransId="{EA1D323D-8087-43EB-AC13-79C8975196CC}"/>
    <dgm:cxn modelId="{D6862FD9-0C80-4DFD-8569-0BCBE5D42214}" srcId="{AABACC0A-1705-4AE7-A9C0-B64EA6EC49CC}" destId="{C8584455-7A40-4291-B483-44048FB7839D}" srcOrd="2" destOrd="0" parTransId="{6591BEEF-49B8-4C18-9BF6-276883D25DB1}" sibTransId="{49926A37-9622-4A4E-A596-3F88DECBBAB0}"/>
    <dgm:cxn modelId="{134094E0-B136-4A0B-A291-E36B8F58EAA0}" type="presOf" srcId="{C8584455-7A40-4291-B483-44048FB7839D}" destId="{C01C6465-D7DA-40DE-8E36-BD79A9EC4E2F}" srcOrd="0" destOrd="0" presId="urn:microsoft.com/office/officeart/2005/8/layout/list1"/>
    <dgm:cxn modelId="{9D2D38EA-60E7-4670-A37B-C2D78133C892}" type="presOf" srcId="{95F55364-B01B-4A17-93CA-5DBB21A3AD35}" destId="{59D881E8-D3A7-47CF-BE9C-D97A173AF236}" srcOrd="0" destOrd="0" presId="urn:microsoft.com/office/officeart/2005/8/layout/list1"/>
    <dgm:cxn modelId="{45817FE2-224B-42BF-8F35-B613815B22FA}" type="presParOf" srcId="{7924AE7F-D8F1-4E0B-BD3E-31248513F8D5}" destId="{A6DEA90D-4E30-46D3-8B4F-11C36F1608D4}" srcOrd="0" destOrd="0" presId="urn:microsoft.com/office/officeart/2005/8/layout/list1"/>
    <dgm:cxn modelId="{C59E9A65-AB2D-4446-ACB0-2D3357B4C7BA}" type="presParOf" srcId="{A6DEA90D-4E30-46D3-8B4F-11C36F1608D4}" destId="{ABFE39C2-E3C3-4087-B43C-4E06BB3312EB}" srcOrd="0" destOrd="0" presId="urn:microsoft.com/office/officeart/2005/8/layout/list1"/>
    <dgm:cxn modelId="{B550E640-F2D8-447A-ABDE-9654313B8720}" type="presParOf" srcId="{A6DEA90D-4E30-46D3-8B4F-11C36F1608D4}" destId="{E1FB983D-B32E-4569-BF5F-89C215F3AC9A}" srcOrd="1" destOrd="0" presId="urn:microsoft.com/office/officeart/2005/8/layout/list1"/>
    <dgm:cxn modelId="{5E7C0CAB-E9A1-4C33-9DBC-257935EF70A7}" type="presParOf" srcId="{7924AE7F-D8F1-4E0B-BD3E-31248513F8D5}" destId="{E620D110-9A3A-4A47-BD4E-18C76124515B}" srcOrd="1" destOrd="0" presId="urn:microsoft.com/office/officeart/2005/8/layout/list1"/>
    <dgm:cxn modelId="{1FAC3587-F52E-40B2-B0C1-2E3FBE6402C7}" type="presParOf" srcId="{7924AE7F-D8F1-4E0B-BD3E-31248513F8D5}" destId="{5CE0BE91-3CD2-4E95-9BD7-F8A9C755D911}" srcOrd="2" destOrd="0" presId="urn:microsoft.com/office/officeart/2005/8/layout/list1"/>
    <dgm:cxn modelId="{9C3D1B45-1345-4132-9B6E-E4DECE64204C}" type="presParOf" srcId="{7924AE7F-D8F1-4E0B-BD3E-31248513F8D5}" destId="{A1D2343E-E4C5-4CA2-A483-6F3B7244410D}" srcOrd="3" destOrd="0" presId="urn:microsoft.com/office/officeart/2005/8/layout/list1"/>
    <dgm:cxn modelId="{73D70DC4-74BA-457A-BE2C-6A61B286F0E9}" type="presParOf" srcId="{7924AE7F-D8F1-4E0B-BD3E-31248513F8D5}" destId="{AA63E280-2242-4B85-9C67-C21BFA88A318}" srcOrd="4" destOrd="0" presId="urn:microsoft.com/office/officeart/2005/8/layout/list1"/>
    <dgm:cxn modelId="{AA7A6003-DF72-4190-A975-592D111EBF10}" type="presParOf" srcId="{AA63E280-2242-4B85-9C67-C21BFA88A318}" destId="{59D881E8-D3A7-47CF-BE9C-D97A173AF236}" srcOrd="0" destOrd="0" presId="urn:microsoft.com/office/officeart/2005/8/layout/list1"/>
    <dgm:cxn modelId="{400ADE2F-A3B6-45BE-95D6-705651737403}" type="presParOf" srcId="{AA63E280-2242-4B85-9C67-C21BFA88A318}" destId="{5CFD15FF-C43F-401B-ADBE-EC7C6B762265}" srcOrd="1" destOrd="0" presId="urn:microsoft.com/office/officeart/2005/8/layout/list1"/>
    <dgm:cxn modelId="{BC895F49-C51C-42B1-8C2B-A4A4E156A4D8}" type="presParOf" srcId="{7924AE7F-D8F1-4E0B-BD3E-31248513F8D5}" destId="{DC3D2947-07B5-43BA-819B-89F3B79B06F6}" srcOrd="5" destOrd="0" presId="urn:microsoft.com/office/officeart/2005/8/layout/list1"/>
    <dgm:cxn modelId="{6C918ABB-774C-408D-9BE5-29D7B7AA4A0A}" type="presParOf" srcId="{7924AE7F-D8F1-4E0B-BD3E-31248513F8D5}" destId="{F17893F2-B039-406D-AC4B-6C892A570D6F}" srcOrd="6" destOrd="0" presId="urn:microsoft.com/office/officeart/2005/8/layout/list1"/>
    <dgm:cxn modelId="{146201C8-23C1-474B-A5FE-2A92A07AF526}" type="presParOf" srcId="{7924AE7F-D8F1-4E0B-BD3E-31248513F8D5}" destId="{20D8E308-A639-47BD-9B1B-5E1BABCB2A8E}" srcOrd="7" destOrd="0" presId="urn:microsoft.com/office/officeart/2005/8/layout/list1"/>
    <dgm:cxn modelId="{BC589528-5475-44CE-AAD8-825034FC2F02}" type="presParOf" srcId="{7924AE7F-D8F1-4E0B-BD3E-31248513F8D5}" destId="{F43F7910-F64A-40DB-83C7-5EC023959E94}" srcOrd="8" destOrd="0" presId="urn:microsoft.com/office/officeart/2005/8/layout/list1"/>
    <dgm:cxn modelId="{503D0070-5F87-4249-9AB1-E949D174A12E}" type="presParOf" srcId="{F43F7910-F64A-40DB-83C7-5EC023959E94}" destId="{C01C6465-D7DA-40DE-8E36-BD79A9EC4E2F}" srcOrd="0" destOrd="0" presId="urn:microsoft.com/office/officeart/2005/8/layout/list1"/>
    <dgm:cxn modelId="{610B1CA4-5F8F-492D-A910-29556F45EA11}" type="presParOf" srcId="{F43F7910-F64A-40DB-83C7-5EC023959E94}" destId="{40733CA4-0515-430F-95EF-AE857412594B}" srcOrd="1" destOrd="0" presId="urn:microsoft.com/office/officeart/2005/8/layout/list1"/>
    <dgm:cxn modelId="{A269B134-DD97-412B-BD19-3EE1083FF856}" type="presParOf" srcId="{7924AE7F-D8F1-4E0B-BD3E-31248513F8D5}" destId="{2FD66849-3FFE-46E8-B314-6E4193F9232C}" srcOrd="9" destOrd="0" presId="urn:microsoft.com/office/officeart/2005/8/layout/list1"/>
    <dgm:cxn modelId="{7FC3D593-5B69-42CC-AE11-A5570BEE3A6E}" type="presParOf" srcId="{7924AE7F-D8F1-4E0B-BD3E-31248513F8D5}" destId="{DC396E9E-7D9D-4B90-9EF3-3BAE05309AF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F2F804-D7FA-4AF0-AA6F-DACFAB9E25DF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B07EE9D-04E4-41DD-996C-E88A174AC75F}">
      <dgm:prSet/>
      <dgm:spPr/>
      <dgm:t>
        <a:bodyPr/>
        <a:lstStyle/>
        <a:p>
          <a:r>
            <a:rPr lang="en-IN" b="1" dirty="0"/>
            <a:t>Eco-Friendly Procurement</a:t>
          </a:r>
        </a:p>
        <a:p>
          <a:r>
            <a:rPr lang="en-IN" dirty="0"/>
            <a:t>Partnering with ESG-conscious suppliers.</a:t>
          </a:r>
          <a:endParaRPr lang="en-US" dirty="0"/>
        </a:p>
      </dgm:t>
    </dgm:pt>
    <dgm:pt modelId="{2C1EACEE-3872-4E2A-9C86-2396C136D09E}" type="parTrans" cxnId="{56033478-175B-4AEF-9979-6AFCB576E0B2}">
      <dgm:prSet/>
      <dgm:spPr/>
      <dgm:t>
        <a:bodyPr/>
        <a:lstStyle/>
        <a:p>
          <a:endParaRPr lang="en-US"/>
        </a:p>
      </dgm:t>
    </dgm:pt>
    <dgm:pt modelId="{BA4DCA3F-B960-40A3-B779-1FB86CB80EC5}" type="sibTrans" cxnId="{56033478-175B-4AEF-9979-6AFCB576E0B2}">
      <dgm:prSet/>
      <dgm:spPr/>
      <dgm:t>
        <a:bodyPr/>
        <a:lstStyle/>
        <a:p>
          <a:endParaRPr lang="en-US"/>
        </a:p>
      </dgm:t>
    </dgm:pt>
    <dgm:pt modelId="{B97463B3-7A47-4CD7-9DE1-2EA87492502B}">
      <dgm:prSet/>
      <dgm:spPr/>
      <dgm:t>
        <a:bodyPr/>
        <a:lstStyle/>
        <a:p>
          <a:r>
            <a:rPr lang="en-IN" b="1" dirty="0"/>
            <a:t>Resource Efficiency in Production</a:t>
          </a:r>
        </a:p>
        <a:p>
          <a:r>
            <a:rPr lang="en-IN" dirty="0"/>
            <a:t>Minimising resource consumption and waste.</a:t>
          </a:r>
          <a:endParaRPr lang="en-US" dirty="0"/>
        </a:p>
      </dgm:t>
    </dgm:pt>
    <dgm:pt modelId="{E932C68E-11F3-4AF2-890A-9DB6773F6BAD}" type="parTrans" cxnId="{6844F597-EB3F-49FF-8170-E4B6A7B74607}">
      <dgm:prSet/>
      <dgm:spPr/>
      <dgm:t>
        <a:bodyPr/>
        <a:lstStyle/>
        <a:p>
          <a:endParaRPr lang="en-US"/>
        </a:p>
      </dgm:t>
    </dgm:pt>
    <dgm:pt modelId="{3060B7D7-535F-40FF-BB2D-1C939FC8CCD7}" type="sibTrans" cxnId="{6844F597-EB3F-49FF-8170-E4B6A7B74607}">
      <dgm:prSet/>
      <dgm:spPr/>
      <dgm:t>
        <a:bodyPr/>
        <a:lstStyle/>
        <a:p>
          <a:endParaRPr lang="en-US"/>
        </a:p>
      </dgm:t>
    </dgm:pt>
    <dgm:pt modelId="{91C7FE3C-C307-470D-87AA-8F7A5168C2FC}">
      <dgm:prSet/>
      <dgm:spPr/>
      <dgm:t>
        <a:bodyPr/>
        <a:lstStyle/>
        <a:p>
          <a:r>
            <a:rPr lang="en-IN" b="1" dirty="0"/>
            <a:t>Green Logistics</a:t>
          </a:r>
        </a:p>
        <a:p>
          <a:r>
            <a:rPr lang="en-IN" dirty="0"/>
            <a:t>Eco-friendly transportation and </a:t>
          </a:r>
          <a:r>
            <a:rPr lang="en-IN" b="1" dirty="0">
              <a:hlinkClick xmlns:r="http://schemas.openxmlformats.org/officeDocument/2006/relationships" r:id="rId1"/>
            </a:rPr>
            <a:t>reduced carbon footprint</a:t>
          </a:r>
          <a:r>
            <a:rPr lang="en-IN" dirty="0"/>
            <a:t>.</a:t>
          </a:r>
          <a:endParaRPr lang="en-US" dirty="0"/>
        </a:p>
      </dgm:t>
    </dgm:pt>
    <dgm:pt modelId="{40D4D273-3F05-4E81-A4E2-A3A2C2714EC3}" type="parTrans" cxnId="{432272BF-FBE1-44B8-A6DC-37481E22DECB}">
      <dgm:prSet/>
      <dgm:spPr/>
      <dgm:t>
        <a:bodyPr/>
        <a:lstStyle/>
        <a:p>
          <a:endParaRPr lang="en-US"/>
        </a:p>
      </dgm:t>
    </dgm:pt>
    <dgm:pt modelId="{33DC6A89-4C23-4A9F-8FE3-49A277877BFA}" type="sibTrans" cxnId="{432272BF-FBE1-44B8-A6DC-37481E22DECB}">
      <dgm:prSet/>
      <dgm:spPr/>
      <dgm:t>
        <a:bodyPr/>
        <a:lstStyle/>
        <a:p>
          <a:endParaRPr lang="en-US"/>
        </a:p>
      </dgm:t>
    </dgm:pt>
    <dgm:pt modelId="{77CDF71F-4AB3-4DD2-A918-600626290771}">
      <dgm:prSet/>
      <dgm:spPr/>
      <dgm:t>
        <a:bodyPr/>
        <a:lstStyle/>
        <a:p>
          <a:r>
            <a:rPr lang="en-IN" b="1" dirty="0"/>
            <a:t>Product Lifecycle Management</a:t>
          </a:r>
        </a:p>
        <a:p>
          <a:r>
            <a:rPr lang="en-IN" dirty="0"/>
            <a:t>Designing recyclable and sustainable products.</a:t>
          </a:r>
          <a:endParaRPr lang="en-US" dirty="0"/>
        </a:p>
      </dgm:t>
    </dgm:pt>
    <dgm:pt modelId="{F6C7966F-898F-4A3C-9215-6FACF5AE9BA4}" type="parTrans" cxnId="{C986E28C-2D31-4BE7-956C-5DADD1CE003E}">
      <dgm:prSet/>
      <dgm:spPr/>
      <dgm:t>
        <a:bodyPr/>
        <a:lstStyle/>
        <a:p>
          <a:endParaRPr lang="en-US"/>
        </a:p>
      </dgm:t>
    </dgm:pt>
    <dgm:pt modelId="{90A5CAB1-F556-4D37-BB99-96484BFA2F4A}" type="sibTrans" cxnId="{C986E28C-2D31-4BE7-956C-5DADD1CE003E}">
      <dgm:prSet/>
      <dgm:spPr/>
      <dgm:t>
        <a:bodyPr/>
        <a:lstStyle/>
        <a:p>
          <a:endParaRPr lang="en-US"/>
        </a:p>
      </dgm:t>
    </dgm:pt>
    <dgm:pt modelId="{E7404177-CE91-4EEB-A796-0735B7F7049A}" type="pres">
      <dgm:prSet presAssocID="{65F2F804-D7FA-4AF0-AA6F-DACFAB9E25DF}" presName="matrix" presStyleCnt="0">
        <dgm:presLayoutVars>
          <dgm:chMax val="1"/>
          <dgm:dir/>
          <dgm:resizeHandles val="exact"/>
        </dgm:presLayoutVars>
      </dgm:prSet>
      <dgm:spPr/>
    </dgm:pt>
    <dgm:pt modelId="{0FCA7291-4612-4193-BF99-7118E9B7DC3B}" type="pres">
      <dgm:prSet presAssocID="{65F2F804-D7FA-4AF0-AA6F-DACFAB9E25DF}" presName="axisShape" presStyleLbl="bgShp" presStyleIdx="0" presStyleCnt="1"/>
      <dgm:spPr/>
    </dgm:pt>
    <dgm:pt modelId="{67944F77-2886-4265-A979-4819103140D5}" type="pres">
      <dgm:prSet presAssocID="{65F2F804-D7FA-4AF0-AA6F-DACFAB9E25D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3860FA5-BAF6-43BD-8F1F-E6FDDBD76ECE}" type="pres">
      <dgm:prSet presAssocID="{65F2F804-D7FA-4AF0-AA6F-DACFAB9E25D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32FC43D-6DF2-457A-9770-F5CA284B39C2}" type="pres">
      <dgm:prSet presAssocID="{65F2F804-D7FA-4AF0-AA6F-DACFAB9E25D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0AB9A34-5F74-435E-A847-E8C62C506029}" type="pres">
      <dgm:prSet presAssocID="{65F2F804-D7FA-4AF0-AA6F-DACFAB9E25D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E8DEE06-A025-41C8-B495-9276EE43E775}" type="presOf" srcId="{2B07EE9D-04E4-41DD-996C-E88A174AC75F}" destId="{67944F77-2886-4265-A979-4819103140D5}" srcOrd="0" destOrd="0" presId="urn:microsoft.com/office/officeart/2005/8/layout/matrix2"/>
    <dgm:cxn modelId="{1CB16617-00F4-4034-BBEF-EC7C2C9FF67C}" type="presOf" srcId="{91C7FE3C-C307-470D-87AA-8F7A5168C2FC}" destId="{832FC43D-6DF2-457A-9770-F5CA284B39C2}" srcOrd="0" destOrd="0" presId="urn:microsoft.com/office/officeart/2005/8/layout/matrix2"/>
    <dgm:cxn modelId="{B3C8AD28-DB8D-4C8A-B412-722FFC3EA520}" type="presOf" srcId="{77CDF71F-4AB3-4DD2-A918-600626290771}" destId="{50AB9A34-5F74-435E-A847-E8C62C506029}" srcOrd="0" destOrd="0" presId="urn:microsoft.com/office/officeart/2005/8/layout/matrix2"/>
    <dgm:cxn modelId="{56033478-175B-4AEF-9979-6AFCB576E0B2}" srcId="{65F2F804-D7FA-4AF0-AA6F-DACFAB9E25DF}" destId="{2B07EE9D-04E4-41DD-996C-E88A174AC75F}" srcOrd="0" destOrd="0" parTransId="{2C1EACEE-3872-4E2A-9C86-2396C136D09E}" sibTransId="{BA4DCA3F-B960-40A3-B779-1FB86CB80EC5}"/>
    <dgm:cxn modelId="{C986E28C-2D31-4BE7-956C-5DADD1CE003E}" srcId="{65F2F804-D7FA-4AF0-AA6F-DACFAB9E25DF}" destId="{77CDF71F-4AB3-4DD2-A918-600626290771}" srcOrd="3" destOrd="0" parTransId="{F6C7966F-898F-4A3C-9215-6FACF5AE9BA4}" sibTransId="{90A5CAB1-F556-4D37-BB99-96484BFA2F4A}"/>
    <dgm:cxn modelId="{6844F597-EB3F-49FF-8170-E4B6A7B74607}" srcId="{65F2F804-D7FA-4AF0-AA6F-DACFAB9E25DF}" destId="{B97463B3-7A47-4CD7-9DE1-2EA87492502B}" srcOrd="1" destOrd="0" parTransId="{E932C68E-11F3-4AF2-890A-9DB6773F6BAD}" sibTransId="{3060B7D7-535F-40FF-BB2D-1C939FC8CCD7}"/>
    <dgm:cxn modelId="{B14E31AA-DC51-4D1C-8E95-84E2ACB0A3D0}" type="presOf" srcId="{B97463B3-7A47-4CD7-9DE1-2EA87492502B}" destId="{93860FA5-BAF6-43BD-8F1F-E6FDDBD76ECE}" srcOrd="0" destOrd="0" presId="urn:microsoft.com/office/officeart/2005/8/layout/matrix2"/>
    <dgm:cxn modelId="{432272BF-FBE1-44B8-A6DC-37481E22DECB}" srcId="{65F2F804-D7FA-4AF0-AA6F-DACFAB9E25DF}" destId="{91C7FE3C-C307-470D-87AA-8F7A5168C2FC}" srcOrd="2" destOrd="0" parTransId="{40D4D273-3F05-4E81-A4E2-A3A2C2714EC3}" sibTransId="{33DC6A89-4C23-4A9F-8FE3-49A277877BFA}"/>
    <dgm:cxn modelId="{3E7035CC-6A97-48D9-BC56-9D99070B4D68}" type="presOf" srcId="{65F2F804-D7FA-4AF0-AA6F-DACFAB9E25DF}" destId="{E7404177-CE91-4EEB-A796-0735B7F7049A}" srcOrd="0" destOrd="0" presId="urn:microsoft.com/office/officeart/2005/8/layout/matrix2"/>
    <dgm:cxn modelId="{E68F7B58-E226-405D-A7BC-CA6DE4A43798}" type="presParOf" srcId="{E7404177-CE91-4EEB-A796-0735B7F7049A}" destId="{0FCA7291-4612-4193-BF99-7118E9B7DC3B}" srcOrd="0" destOrd="0" presId="urn:microsoft.com/office/officeart/2005/8/layout/matrix2"/>
    <dgm:cxn modelId="{9E2D3B35-05E5-457D-9B49-F715AEB88A9B}" type="presParOf" srcId="{E7404177-CE91-4EEB-A796-0735B7F7049A}" destId="{67944F77-2886-4265-A979-4819103140D5}" srcOrd="1" destOrd="0" presId="urn:microsoft.com/office/officeart/2005/8/layout/matrix2"/>
    <dgm:cxn modelId="{2000D460-F682-4D9D-AE3B-87C66F6FBA53}" type="presParOf" srcId="{E7404177-CE91-4EEB-A796-0735B7F7049A}" destId="{93860FA5-BAF6-43BD-8F1F-E6FDDBD76ECE}" srcOrd="2" destOrd="0" presId="urn:microsoft.com/office/officeart/2005/8/layout/matrix2"/>
    <dgm:cxn modelId="{8DB37BE6-E871-4223-A020-3B713A99ADF5}" type="presParOf" srcId="{E7404177-CE91-4EEB-A796-0735B7F7049A}" destId="{832FC43D-6DF2-457A-9770-F5CA284B39C2}" srcOrd="3" destOrd="0" presId="urn:microsoft.com/office/officeart/2005/8/layout/matrix2"/>
    <dgm:cxn modelId="{EE2C6BB0-2E6F-4609-B4FA-6A116903F9C7}" type="presParOf" srcId="{E7404177-CE91-4EEB-A796-0735B7F7049A}" destId="{50AB9A34-5F74-435E-A847-E8C62C50602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8F9793-996D-4B47-98DB-F225150C2E4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7BB2BC4-2D15-49D7-AC0C-064CBF1EBAE1}">
      <dgm:prSet custT="1"/>
      <dgm:spPr/>
      <dgm:t>
        <a:bodyPr/>
        <a:lstStyle/>
        <a:p>
          <a:r>
            <a:rPr lang="en-US" sz="1800" b="1"/>
            <a:t>Execution Process</a:t>
          </a:r>
          <a:endParaRPr lang="en-US" sz="1800" dirty="0"/>
        </a:p>
      </dgm:t>
    </dgm:pt>
    <dgm:pt modelId="{2600EC8D-7E1D-4F61-A220-3096376D8D6D}" type="parTrans" cxnId="{AE5F16AE-F8CC-4C41-88AE-7C500685C7AD}">
      <dgm:prSet/>
      <dgm:spPr/>
      <dgm:t>
        <a:bodyPr/>
        <a:lstStyle/>
        <a:p>
          <a:endParaRPr lang="en-US"/>
        </a:p>
      </dgm:t>
    </dgm:pt>
    <dgm:pt modelId="{C0EFBD5D-86C3-4717-9801-DE3A5B06A4AF}" type="sibTrans" cxnId="{AE5F16AE-F8CC-4C41-88AE-7C500685C7AD}">
      <dgm:prSet/>
      <dgm:spPr/>
      <dgm:t>
        <a:bodyPr/>
        <a:lstStyle/>
        <a:p>
          <a:endParaRPr lang="en-US"/>
        </a:p>
      </dgm:t>
    </dgm:pt>
    <dgm:pt modelId="{2F071AF3-177D-4C17-822D-83D343F7170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/>
            <a:t>Conduct supply chain audits</a:t>
          </a:r>
        </a:p>
      </dgm:t>
    </dgm:pt>
    <dgm:pt modelId="{AEB176C8-3F0E-43F0-917F-FBF6ECBE9C56}" type="parTrans" cxnId="{2FEC9885-8F9E-4F36-B32F-81A0FE0473C1}">
      <dgm:prSet/>
      <dgm:spPr/>
      <dgm:t>
        <a:bodyPr/>
        <a:lstStyle/>
        <a:p>
          <a:endParaRPr lang="en-US"/>
        </a:p>
      </dgm:t>
    </dgm:pt>
    <dgm:pt modelId="{1C34F41D-5FB2-4DA3-9D58-AEC8103FA643}" type="sibTrans" cxnId="{2FEC9885-8F9E-4F36-B32F-81A0FE0473C1}">
      <dgm:prSet/>
      <dgm:spPr/>
      <dgm:t>
        <a:bodyPr/>
        <a:lstStyle/>
        <a:p>
          <a:endParaRPr lang="en-US"/>
        </a:p>
      </dgm:t>
    </dgm:pt>
    <dgm:pt modelId="{A71EC9E3-47F5-49B3-9989-AA3177DE268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/>
            <a:t>Integrate SCM with ERP, MES, and WMS</a:t>
          </a:r>
          <a:endParaRPr lang="en-US" dirty="0"/>
        </a:p>
      </dgm:t>
    </dgm:pt>
    <dgm:pt modelId="{997E159C-F145-4DA7-8BEC-D1896BCB72F1}" type="parTrans" cxnId="{34F19503-2443-4C4E-A783-3F807F1D78D0}">
      <dgm:prSet/>
      <dgm:spPr/>
      <dgm:t>
        <a:bodyPr/>
        <a:lstStyle/>
        <a:p>
          <a:endParaRPr lang="en-US"/>
        </a:p>
      </dgm:t>
    </dgm:pt>
    <dgm:pt modelId="{C3BA264A-ED8A-4D33-8ADF-0FE2E555EAFD}" type="sibTrans" cxnId="{34F19503-2443-4C4E-A783-3F807F1D78D0}">
      <dgm:prSet/>
      <dgm:spPr/>
      <dgm:t>
        <a:bodyPr/>
        <a:lstStyle/>
        <a:p>
          <a:endParaRPr lang="en-US"/>
        </a:p>
      </dgm:t>
    </dgm:pt>
    <dgm:pt modelId="{4D5B38B5-7A14-40D9-BA4E-03312E0C803F}">
      <dgm:prSet/>
      <dgm:spPr/>
      <dgm:t>
        <a:bodyPr/>
        <a:lstStyle/>
        <a:p>
          <a:pPr>
            <a:lnSpc>
              <a:spcPct val="150000"/>
            </a:lnSpc>
          </a:pPr>
          <a:r>
            <a:rPr lang="en-US"/>
            <a:t>Implement sustainable practices</a:t>
          </a:r>
          <a:endParaRPr lang="en-US" dirty="0"/>
        </a:p>
      </dgm:t>
    </dgm:pt>
    <dgm:pt modelId="{F55E5D59-BD09-4133-AC37-5A243B272236}" type="parTrans" cxnId="{6E432B42-8E9C-418F-B0F8-6460E3F5A7D6}">
      <dgm:prSet/>
      <dgm:spPr/>
      <dgm:t>
        <a:bodyPr/>
        <a:lstStyle/>
        <a:p>
          <a:endParaRPr lang="en-US"/>
        </a:p>
      </dgm:t>
    </dgm:pt>
    <dgm:pt modelId="{8577E57A-23F6-4EB3-AE47-A73F5C1011CA}" type="sibTrans" cxnId="{6E432B42-8E9C-418F-B0F8-6460E3F5A7D6}">
      <dgm:prSet/>
      <dgm:spPr/>
      <dgm:t>
        <a:bodyPr/>
        <a:lstStyle/>
        <a:p>
          <a:endParaRPr lang="en-US"/>
        </a:p>
      </dgm:t>
    </dgm:pt>
    <dgm:pt modelId="{7058E0B6-5962-4AB9-B71C-B1EF32430A7C}">
      <dgm:prSet custT="1"/>
      <dgm:spPr/>
      <dgm:t>
        <a:bodyPr/>
        <a:lstStyle/>
        <a:p>
          <a:r>
            <a:rPr lang="en-US" sz="1800" b="1"/>
            <a:t>Business Value</a:t>
          </a:r>
          <a:endParaRPr lang="en-US" sz="1800" dirty="0"/>
        </a:p>
      </dgm:t>
    </dgm:pt>
    <dgm:pt modelId="{41BFF299-5C14-40D9-B4A1-0A9ECE8A4A70}" type="parTrans" cxnId="{97548C1C-51F2-4F18-B6C1-6B30658E675E}">
      <dgm:prSet/>
      <dgm:spPr/>
      <dgm:t>
        <a:bodyPr/>
        <a:lstStyle/>
        <a:p>
          <a:endParaRPr lang="en-US"/>
        </a:p>
      </dgm:t>
    </dgm:pt>
    <dgm:pt modelId="{808D3FB7-5E7F-48F1-A008-411BF2AC96C7}" type="sibTrans" cxnId="{97548C1C-51F2-4F18-B6C1-6B30658E675E}">
      <dgm:prSet/>
      <dgm:spPr/>
      <dgm:t>
        <a:bodyPr/>
        <a:lstStyle/>
        <a:p>
          <a:endParaRPr lang="en-US"/>
        </a:p>
      </dgm:t>
    </dgm:pt>
    <dgm:pt modelId="{B7FFFDFE-6244-4D7B-B88E-22FCCE8C4AF6}">
      <dgm:prSet/>
      <dgm:spPr/>
      <dgm:t>
        <a:bodyPr/>
        <a:lstStyle/>
        <a:p>
          <a:pPr>
            <a:lnSpc>
              <a:spcPct val="150000"/>
            </a:lnSpc>
          </a:pPr>
          <a:r>
            <a:rPr lang="en-US"/>
            <a:t>Enhanced efficiency</a:t>
          </a:r>
        </a:p>
      </dgm:t>
    </dgm:pt>
    <dgm:pt modelId="{5FBC5874-2C1B-4451-9465-2E781617370F}" type="parTrans" cxnId="{B01BA41C-8D03-4194-82F7-0CDA2E569555}">
      <dgm:prSet/>
      <dgm:spPr/>
      <dgm:t>
        <a:bodyPr/>
        <a:lstStyle/>
        <a:p>
          <a:endParaRPr lang="en-US"/>
        </a:p>
      </dgm:t>
    </dgm:pt>
    <dgm:pt modelId="{34E3FA76-797D-4571-BB10-AB25B022B41F}" type="sibTrans" cxnId="{B01BA41C-8D03-4194-82F7-0CDA2E569555}">
      <dgm:prSet/>
      <dgm:spPr/>
      <dgm:t>
        <a:bodyPr/>
        <a:lstStyle/>
        <a:p>
          <a:endParaRPr lang="en-US"/>
        </a:p>
      </dgm:t>
    </dgm:pt>
    <dgm:pt modelId="{7A4B53A5-7C0F-466D-89D5-0CA1F74527FE}">
      <dgm:prSet/>
      <dgm:spPr/>
      <dgm:t>
        <a:bodyPr/>
        <a:lstStyle/>
        <a:p>
          <a:pPr>
            <a:lnSpc>
              <a:spcPct val="150000"/>
            </a:lnSpc>
          </a:pPr>
          <a:r>
            <a:rPr lang="en-US"/>
            <a:t>Cost reduction</a:t>
          </a:r>
          <a:endParaRPr lang="en-US" dirty="0"/>
        </a:p>
      </dgm:t>
    </dgm:pt>
    <dgm:pt modelId="{FE118179-AAD4-477B-B04D-3D025354BBF8}" type="parTrans" cxnId="{5F7ECF5A-0C72-4D16-8108-596A5A20F089}">
      <dgm:prSet/>
      <dgm:spPr/>
      <dgm:t>
        <a:bodyPr/>
        <a:lstStyle/>
        <a:p>
          <a:endParaRPr lang="en-US"/>
        </a:p>
      </dgm:t>
    </dgm:pt>
    <dgm:pt modelId="{AE33A10E-8889-4D27-9769-FC74E6E0D55F}" type="sibTrans" cxnId="{5F7ECF5A-0C72-4D16-8108-596A5A20F089}">
      <dgm:prSet/>
      <dgm:spPr/>
      <dgm:t>
        <a:bodyPr/>
        <a:lstStyle/>
        <a:p>
          <a:endParaRPr lang="en-US"/>
        </a:p>
      </dgm:t>
    </dgm:pt>
    <dgm:pt modelId="{7EE87A80-36D9-493B-AEDE-7E3D963520BA}">
      <dgm:prSet/>
      <dgm:spPr/>
      <dgm:t>
        <a:bodyPr/>
        <a:lstStyle/>
        <a:p>
          <a:pPr>
            <a:lnSpc>
              <a:spcPct val="150000"/>
            </a:lnSpc>
          </a:pPr>
          <a:r>
            <a:rPr lang="en-US"/>
            <a:t>Improved customer satisfaction</a:t>
          </a:r>
          <a:endParaRPr lang="en-US" dirty="0"/>
        </a:p>
      </dgm:t>
    </dgm:pt>
    <dgm:pt modelId="{816026E7-6998-4309-87BC-9EB06BEA2ACE}" type="parTrans" cxnId="{C3D498DA-9206-4022-977E-E9C86EB5FD04}">
      <dgm:prSet/>
      <dgm:spPr/>
      <dgm:t>
        <a:bodyPr/>
        <a:lstStyle/>
        <a:p>
          <a:endParaRPr lang="en-US"/>
        </a:p>
      </dgm:t>
    </dgm:pt>
    <dgm:pt modelId="{FB9C3892-3F51-4662-B2C9-4F9973991BC1}" type="sibTrans" cxnId="{C3D498DA-9206-4022-977E-E9C86EB5FD04}">
      <dgm:prSet/>
      <dgm:spPr/>
      <dgm:t>
        <a:bodyPr/>
        <a:lstStyle/>
        <a:p>
          <a:endParaRPr lang="en-US"/>
        </a:p>
      </dgm:t>
    </dgm:pt>
    <dgm:pt modelId="{4AD60CD7-6CE9-4395-BEED-7CA2895C8D57}">
      <dgm:prSet/>
      <dgm:spPr/>
      <dgm:t>
        <a:bodyPr/>
        <a:lstStyle/>
        <a:p>
          <a:pPr>
            <a:lnSpc>
              <a:spcPct val="150000"/>
            </a:lnSpc>
          </a:pPr>
          <a:r>
            <a:rPr lang="en-US"/>
            <a:t>Stronger market position</a:t>
          </a:r>
          <a:endParaRPr lang="en-US" dirty="0"/>
        </a:p>
      </dgm:t>
    </dgm:pt>
    <dgm:pt modelId="{5DF428F5-BDC5-4AA2-A47E-9D853FA5C0DA}" type="parTrans" cxnId="{82B1089F-3B7A-4012-8359-AE305C8BA370}">
      <dgm:prSet/>
      <dgm:spPr/>
      <dgm:t>
        <a:bodyPr/>
        <a:lstStyle/>
        <a:p>
          <a:endParaRPr lang="en-US"/>
        </a:p>
      </dgm:t>
    </dgm:pt>
    <dgm:pt modelId="{1BE566AD-D4FC-4639-9807-C8F15A13F265}" type="sibTrans" cxnId="{82B1089F-3B7A-4012-8359-AE305C8BA370}">
      <dgm:prSet/>
      <dgm:spPr/>
      <dgm:t>
        <a:bodyPr/>
        <a:lstStyle/>
        <a:p>
          <a:endParaRPr lang="en-US"/>
        </a:p>
      </dgm:t>
    </dgm:pt>
    <dgm:pt modelId="{F923559E-C21B-46D3-9C3B-EC3E03D35256}" type="pres">
      <dgm:prSet presAssocID="{F08F9793-996D-4B47-98DB-F225150C2E48}" presName="Name0" presStyleCnt="0">
        <dgm:presLayoutVars>
          <dgm:dir/>
          <dgm:animLvl val="lvl"/>
          <dgm:resizeHandles val="exact"/>
        </dgm:presLayoutVars>
      </dgm:prSet>
      <dgm:spPr/>
    </dgm:pt>
    <dgm:pt modelId="{F6920A80-5EFC-4455-819D-3ECEF4521B83}" type="pres">
      <dgm:prSet presAssocID="{47BB2BC4-2D15-49D7-AC0C-064CBF1EBAE1}" presName="composite" presStyleCnt="0"/>
      <dgm:spPr/>
    </dgm:pt>
    <dgm:pt modelId="{AF961DFB-423F-4593-9FB3-B5A55E9026FB}" type="pres">
      <dgm:prSet presAssocID="{47BB2BC4-2D15-49D7-AC0C-064CBF1EBAE1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9F78411-10E3-4AE2-8321-DD0A87CEF64A}" type="pres">
      <dgm:prSet presAssocID="{47BB2BC4-2D15-49D7-AC0C-064CBF1EBAE1}" presName="desTx" presStyleLbl="alignAccFollowNode1" presStyleIdx="0" presStyleCnt="2">
        <dgm:presLayoutVars>
          <dgm:bulletEnabled val="1"/>
        </dgm:presLayoutVars>
      </dgm:prSet>
      <dgm:spPr/>
    </dgm:pt>
    <dgm:pt modelId="{C7D58582-FC5C-48F0-9CCF-EBF18DCD6AC9}" type="pres">
      <dgm:prSet presAssocID="{C0EFBD5D-86C3-4717-9801-DE3A5B06A4AF}" presName="space" presStyleCnt="0"/>
      <dgm:spPr/>
    </dgm:pt>
    <dgm:pt modelId="{B9AFBCC5-0800-4D82-A6F5-FB4C84706150}" type="pres">
      <dgm:prSet presAssocID="{7058E0B6-5962-4AB9-B71C-B1EF32430A7C}" presName="composite" presStyleCnt="0"/>
      <dgm:spPr/>
    </dgm:pt>
    <dgm:pt modelId="{92B420F8-5085-4787-819F-2AA31420B362}" type="pres">
      <dgm:prSet presAssocID="{7058E0B6-5962-4AB9-B71C-B1EF32430A7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6887967-0C9B-4964-B8F1-322413FDC6E5}" type="pres">
      <dgm:prSet presAssocID="{7058E0B6-5962-4AB9-B71C-B1EF32430A7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4F19503-2443-4C4E-A783-3F807F1D78D0}" srcId="{47BB2BC4-2D15-49D7-AC0C-064CBF1EBAE1}" destId="{A71EC9E3-47F5-49B3-9989-AA3177DE2687}" srcOrd="1" destOrd="0" parTransId="{997E159C-F145-4DA7-8BEC-D1896BCB72F1}" sibTransId="{C3BA264A-ED8A-4D33-8ADF-0FE2E555EAFD}"/>
    <dgm:cxn modelId="{6161CC06-2AF3-4B5D-A505-990268C33D4D}" type="presOf" srcId="{4AD60CD7-6CE9-4395-BEED-7CA2895C8D57}" destId="{86887967-0C9B-4964-B8F1-322413FDC6E5}" srcOrd="0" destOrd="3" presId="urn:microsoft.com/office/officeart/2005/8/layout/hList1"/>
    <dgm:cxn modelId="{314E4A0A-D367-4C3C-94FC-AA35B9C952A8}" type="presOf" srcId="{A71EC9E3-47F5-49B3-9989-AA3177DE2687}" destId="{89F78411-10E3-4AE2-8321-DD0A87CEF64A}" srcOrd="0" destOrd="1" presId="urn:microsoft.com/office/officeart/2005/8/layout/hList1"/>
    <dgm:cxn modelId="{97548C1C-51F2-4F18-B6C1-6B30658E675E}" srcId="{F08F9793-996D-4B47-98DB-F225150C2E48}" destId="{7058E0B6-5962-4AB9-B71C-B1EF32430A7C}" srcOrd="1" destOrd="0" parTransId="{41BFF299-5C14-40D9-B4A1-0A9ECE8A4A70}" sibTransId="{808D3FB7-5E7F-48F1-A008-411BF2AC96C7}"/>
    <dgm:cxn modelId="{B01BA41C-8D03-4194-82F7-0CDA2E569555}" srcId="{7058E0B6-5962-4AB9-B71C-B1EF32430A7C}" destId="{B7FFFDFE-6244-4D7B-B88E-22FCCE8C4AF6}" srcOrd="0" destOrd="0" parTransId="{5FBC5874-2C1B-4451-9465-2E781617370F}" sibTransId="{34E3FA76-797D-4571-BB10-AB25B022B41F}"/>
    <dgm:cxn modelId="{6602D52C-010C-4CAC-9E05-67D2822DEA3C}" type="presOf" srcId="{7EE87A80-36D9-493B-AEDE-7E3D963520BA}" destId="{86887967-0C9B-4964-B8F1-322413FDC6E5}" srcOrd="0" destOrd="2" presId="urn:microsoft.com/office/officeart/2005/8/layout/hList1"/>
    <dgm:cxn modelId="{C0F26B3F-F079-4A38-AB72-49D9F0910396}" type="presOf" srcId="{F08F9793-996D-4B47-98DB-F225150C2E48}" destId="{F923559E-C21B-46D3-9C3B-EC3E03D35256}" srcOrd="0" destOrd="0" presId="urn:microsoft.com/office/officeart/2005/8/layout/hList1"/>
    <dgm:cxn modelId="{6E432B42-8E9C-418F-B0F8-6460E3F5A7D6}" srcId="{47BB2BC4-2D15-49D7-AC0C-064CBF1EBAE1}" destId="{4D5B38B5-7A14-40D9-BA4E-03312E0C803F}" srcOrd="2" destOrd="0" parTransId="{F55E5D59-BD09-4133-AC37-5A243B272236}" sibTransId="{8577E57A-23F6-4EB3-AE47-A73F5C1011CA}"/>
    <dgm:cxn modelId="{5F7ECF5A-0C72-4D16-8108-596A5A20F089}" srcId="{7058E0B6-5962-4AB9-B71C-B1EF32430A7C}" destId="{7A4B53A5-7C0F-466D-89D5-0CA1F74527FE}" srcOrd="1" destOrd="0" parTransId="{FE118179-AAD4-477B-B04D-3D025354BBF8}" sibTransId="{AE33A10E-8889-4D27-9769-FC74E6E0D55F}"/>
    <dgm:cxn modelId="{95D7437E-2FF2-41EB-A2E0-537682613F40}" type="presOf" srcId="{7A4B53A5-7C0F-466D-89D5-0CA1F74527FE}" destId="{86887967-0C9B-4964-B8F1-322413FDC6E5}" srcOrd="0" destOrd="1" presId="urn:microsoft.com/office/officeart/2005/8/layout/hList1"/>
    <dgm:cxn modelId="{2FEC9885-8F9E-4F36-B32F-81A0FE0473C1}" srcId="{47BB2BC4-2D15-49D7-AC0C-064CBF1EBAE1}" destId="{2F071AF3-177D-4C17-822D-83D343F71707}" srcOrd="0" destOrd="0" parTransId="{AEB176C8-3F0E-43F0-917F-FBF6ECBE9C56}" sibTransId="{1C34F41D-5FB2-4DA3-9D58-AEC8103FA643}"/>
    <dgm:cxn modelId="{82B1089F-3B7A-4012-8359-AE305C8BA370}" srcId="{7058E0B6-5962-4AB9-B71C-B1EF32430A7C}" destId="{4AD60CD7-6CE9-4395-BEED-7CA2895C8D57}" srcOrd="3" destOrd="0" parTransId="{5DF428F5-BDC5-4AA2-A47E-9D853FA5C0DA}" sibTransId="{1BE566AD-D4FC-4639-9807-C8F15A13F265}"/>
    <dgm:cxn modelId="{F277DB9F-DA59-4086-890E-3A14FF788688}" type="presOf" srcId="{47BB2BC4-2D15-49D7-AC0C-064CBF1EBAE1}" destId="{AF961DFB-423F-4593-9FB3-B5A55E9026FB}" srcOrd="0" destOrd="0" presId="urn:microsoft.com/office/officeart/2005/8/layout/hList1"/>
    <dgm:cxn modelId="{AE5F16AE-F8CC-4C41-88AE-7C500685C7AD}" srcId="{F08F9793-996D-4B47-98DB-F225150C2E48}" destId="{47BB2BC4-2D15-49D7-AC0C-064CBF1EBAE1}" srcOrd="0" destOrd="0" parTransId="{2600EC8D-7E1D-4F61-A220-3096376D8D6D}" sibTransId="{C0EFBD5D-86C3-4717-9801-DE3A5B06A4AF}"/>
    <dgm:cxn modelId="{45CBB2C5-FC5E-460A-99EB-2623097FDAF0}" type="presOf" srcId="{7058E0B6-5962-4AB9-B71C-B1EF32430A7C}" destId="{92B420F8-5085-4787-819F-2AA31420B362}" srcOrd="0" destOrd="0" presId="urn:microsoft.com/office/officeart/2005/8/layout/hList1"/>
    <dgm:cxn modelId="{C3D498DA-9206-4022-977E-E9C86EB5FD04}" srcId="{7058E0B6-5962-4AB9-B71C-B1EF32430A7C}" destId="{7EE87A80-36D9-493B-AEDE-7E3D963520BA}" srcOrd="2" destOrd="0" parTransId="{816026E7-6998-4309-87BC-9EB06BEA2ACE}" sibTransId="{FB9C3892-3F51-4662-B2C9-4F9973991BC1}"/>
    <dgm:cxn modelId="{7C7B80E7-B124-45D8-B6C0-053AE9930A30}" type="presOf" srcId="{2F071AF3-177D-4C17-822D-83D343F71707}" destId="{89F78411-10E3-4AE2-8321-DD0A87CEF64A}" srcOrd="0" destOrd="0" presId="urn:microsoft.com/office/officeart/2005/8/layout/hList1"/>
    <dgm:cxn modelId="{46D813F5-E9ED-42C2-8BFE-C8CFDD2C1F87}" type="presOf" srcId="{4D5B38B5-7A14-40D9-BA4E-03312E0C803F}" destId="{89F78411-10E3-4AE2-8321-DD0A87CEF64A}" srcOrd="0" destOrd="2" presId="urn:microsoft.com/office/officeart/2005/8/layout/hList1"/>
    <dgm:cxn modelId="{E03959F7-4DF2-4D72-8F91-DE1437AF1064}" type="presOf" srcId="{B7FFFDFE-6244-4D7B-B88E-22FCCE8C4AF6}" destId="{86887967-0C9B-4964-B8F1-322413FDC6E5}" srcOrd="0" destOrd="0" presId="urn:microsoft.com/office/officeart/2005/8/layout/hList1"/>
    <dgm:cxn modelId="{DA953395-65CC-4223-A278-18EF13E04137}" type="presParOf" srcId="{F923559E-C21B-46D3-9C3B-EC3E03D35256}" destId="{F6920A80-5EFC-4455-819D-3ECEF4521B83}" srcOrd="0" destOrd="0" presId="urn:microsoft.com/office/officeart/2005/8/layout/hList1"/>
    <dgm:cxn modelId="{C60ED996-CEDD-4887-95DD-E7794F022819}" type="presParOf" srcId="{F6920A80-5EFC-4455-819D-3ECEF4521B83}" destId="{AF961DFB-423F-4593-9FB3-B5A55E9026FB}" srcOrd="0" destOrd="0" presId="urn:microsoft.com/office/officeart/2005/8/layout/hList1"/>
    <dgm:cxn modelId="{2793F649-334F-4CCB-801D-53DA6847A1B0}" type="presParOf" srcId="{F6920A80-5EFC-4455-819D-3ECEF4521B83}" destId="{89F78411-10E3-4AE2-8321-DD0A87CEF64A}" srcOrd="1" destOrd="0" presId="urn:microsoft.com/office/officeart/2005/8/layout/hList1"/>
    <dgm:cxn modelId="{3765F0AA-B3B0-4E0D-8D3F-7EF22829D644}" type="presParOf" srcId="{F923559E-C21B-46D3-9C3B-EC3E03D35256}" destId="{C7D58582-FC5C-48F0-9CCF-EBF18DCD6AC9}" srcOrd="1" destOrd="0" presId="urn:microsoft.com/office/officeart/2005/8/layout/hList1"/>
    <dgm:cxn modelId="{94959690-989D-403C-9F37-087F8AC01FB9}" type="presParOf" srcId="{F923559E-C21B-46D3-9C3B-EC3E03D35256}" destId="{B9AFBCC5-0800-4D82-A6F5-FB4C84706150}" srcOrd="2" destOrd="0" presId="urn:microsoft.com/office/officeart/2005/8/layout/hList1"/>
    <dgm:cxn modelId="{E0D124F4-CC07-4DAF-AB92-6ACC044F56FF}" type="presParOf" srcId="{B9AFBCC5-0800-4D82-A6F5-FB4C84706150}" destId="{92B420F8-5085-4787-819F-2AA31420B362}" srcOrd="0" destOrd="0" presId="urn:microsoft.com/office/officeart/2005/8/layout/hList1"/>
    <dgm:cxn modelId="{F1249551-6C74-4DBE-ABAF-24EF834E2E37}" type="presParOf" srcId="{B9AFBCC5-0800-4D82-A6F5-FB4C84706150}" destId="{86887967-0C9B-4964-B8F1-322413FDC6E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CBB4B-13FB-4BE8-84AD-7CA7F7AC50A2}">
      <dsp:nvSpPr>
        <dsp:cNvPr id="0" name=""/>
        <dsp:cNvSpPr/>
      </dsp:nvSpPr>
      <dsp:spPr>
        <a:xfrm>
          <a:off x="77945" y="193903"/>
          <a:ext cx="884199" cy="7089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D81488-8A04-455D-9931-4F2898665ACD}">
      <dsp:nvSpPr>
        <dsp:cNvPr id="0" name=""/>
        <dsp:cNvSpPr/>
      </dsp:nvSpPr>
      <dsp:spPr>
        <a:xfrm>
          <a:off x="9620" y="1082701"/>
          <a:ext cx="3364200" cy="50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800" b="1" kern="1200" dirty="0"/>
            <a:t>Procurement</a:t>
          </a:r>
          <a:endParaRPr lang="en-US" sz="1800" kern="1200" dirty="0"/>
        </a:p>
      </dsp:txBody>
      <dsp:txXfrm>
        <a:off x="9620" y="1082701"/>
        <a:ext cx="3364200" cy="504630"/>
      </dsp:txXfrm>
    </dsp:sp>
    <dsp:sp modelId="{D2154948-1C02-4039-839E-2445DF79F6A1}">
      <dsp:nvSpPr>
        <dsp:cNvPr id="0" name=""/>
        <dsp:cNvSpPr/>
      </dsp:nvSpPr>
      <dsp:spPr>
        <a:xfrm>
          <a:off x="9620" y="1623278"/>
          <a:ext cx="3364200" cy="300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Accurate demand forecasting.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Supplier selection and cost negotiation.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Material receipt and inspection.</a:t>
          </a:r>
          <a:endParaRPr lang="en-US" sz="1400" kern="1200" dirty="0"/>
        </a:p>
      </dsp:txBody>
      <dsp:txXfrm>
        <a:off x="9620" y="1623278"/>
        <a:ext cx="3364200" cy="300863"/>
      </dsp:txXfrm>
    </dsp:sp>
    <dsp:sp modelId="{EDD8FB37-0A61-454D-B1B6-BB28DE6A1329}">
      <dsp:nvSpPr>
        <dsp:cNvPr id="0" name=""/>
        <dsp:cNvSpPr/>
      </dsp:nvSpPr>
      <dsp:spPr>
        <a:xfrm>
          <a:off x="4022210" y="133709"/>
          <a:ext cx="924607" cy="8581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82C2A-C30D-42A3-AE57-60BCF3063BC2}">
      <dsp:nvSpPr>
        <dsp:cNvPr id="0" name=""/>
        <dsp:cNvSpPr/>
      </dsp:nvSpPr>
      <dsp:spPr>
        <a:xfrm>
          <a:off x="3962556" y="1142895"/>
          <a:ext cx="3364200" cy="504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800" b="1" kern="1200" dirty="0"/>
            <a:t>Production Planning and Control</a:t>
          </a:r>
          <a:endParaRPr lang="en-US" sz="1800" kern="1200" dirty="0"/>
        </a:p>
      </dsp:txBody>
      <dsp:txXfrm>
        <a:off x="3962556" y="1142895"/>
        <a:ext cx="3364200" cy="504630"/>
      </dsp:txXfrm>
    </dsp:sp>
    <dsp:sp modelId="{3C657375-559A-4642-BABD-926BF966A7AE}">
      <dsp:nvSpPr>
        <dsp:cNvPr id="0" name=""/>
        <dsp:cNvSpPr/>
      </dsp:nvSpPr>
      <dsp:spPr>
        <a:xfrm>
          <a:off x="3962556" y="1683472"/>
          <a:ext cx="3364200" cy="300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Market demand-based production planning.</a:t>
          </a:r>
          <a:endParaRPr lang="en-U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/>
            <a:t>Efficient scheduling and quality control.</a:t>
          </a:r>
          <a:endParaRPr lang="en-US" sz="1400" kern="1200" dirty="0"/>
        </a:p>
      </dsp:txBody>
      <dsp:txXfrm>
        <a:off x="3962556" y="1683472"/>
        <a:ext cx="3364200" cy="300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8AA77-95AC-4C4A-A38B-5DFC4F601DFA}">
      <dsp:nvSpPr>
        <dsp:cNvPr id="0" name=""/>
        <dsp:cNvSpPr/>
      </dsp:nvSpPr>
      <dsp:spPr>
        <a:xfrm>
          <a:off x="763949" y="945586"/>
          <a:ext cx="822445" cy="822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2344E-BDC5-4F3F-84C0-78DA0F470B80}">
      <dsp:nvSpPr>
        <dsp:cNvPr id="0" name=""/>
        <dsp:cNvSpPr/>
      </dsp:nvSpPr>
      <dsp:spPr>
        <a:xfrm>
          <a:off x="250" y="1854852"/>
          <a:ext cx="2349843" cy="396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b="1" kern="1200" dirty="0"/>
            <a:t>Demand Planning and Forecasting</a:t>
          </a:r>
          <a:endParaRPr lang="en-US" sz="1400" kern="1200" dirty="0"/>
        </a:p>
      </dsp:txBody>
      <dsp:txXfrm>
        <a:off x="250" y="1854852"/>
        <a:ext cx="2349843" cy="396536"/>
      </dsp:txXfrm>
    </dsp:sp>
    <dsp:sp modelId="{26E446BE-8F7E-4239-8399-34DB289AEDFB}">
      <dsp:nvSpPr>
        <dsp:cNvPr id="0" name=""/>
        <dsp:cNvSpPr/>
      </dsp:nvSpPr>
      <dsp:spPr>
        <a:xfrm>
          <a:off x="166454" y="2836223"/>
          <a:ext cx="2349843" cy="67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hlinkClick xmlns:r="http://schemas.openxmlformats.org/officeDocument/2006/relationships" r:id="rId2"/>
            </a:rPr>
            <a:t>Advanced analytics </a:t>
          </a:r>
          <a:r>
            <a:rPr lang="en-IN" sz="1600" kern="1200" dirty="0"/>
            <a:t>for precise demand prediction.</a:t>
          </a:r>
          <a:endParaRPr lang="en-US" sz="1600" kern="1200" dirty="0"/>
        </a:p>
      </dsp:txBody>
      <dsp:txXfrm>
        <a:off x="166454" y="2836223"/>
        <a:ext cx="2349843" cy="672911"/>
      </dsp:txXfrm>
    </dsp:sp>
    <dsp:sp modelId="{E4E1C44D-7B2F-492F-902B-1089DE4DF0A4}">
      <dsp:nvSpPr>
        <dsp:cNvPr id="0" name=""/>
        <dsp:cNvSpPr/>
      </dsp:nvSpPr>
      <dsp:spPr>
        <a:xfrm>
          <a:off x="3525016" y="945586"/>
          <a:ext cx="822445" cy="822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6104B-E5CF-4C11-A6AA-A89FB6FAE9BC}">
      <dsp:nvSpPr>
        <dsp:cNvPr id="0" name=""/>
        <dsp:cNvSpPr/>
      </dsp:nvSpPr>
      <dsp:spPr>
        <a:xfrm>
          <a:off x="2761316" y="1854852"/>
          <a:ext cx="2349843" cy="396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b="1" kern="1200" dirty="0"/>
            <a:t>Supplier Relationship Management (SRM)</a:t>
          </a:r>
          <a:endParaRPr lang="en-US" sz="1400" kern="1200" dirty="0"/>
        </a:p>
      </dsp:txBody>
      <dsp:txXfrm>
        <a:off x="2761316" y="1854852"/>
        <a:ext cx="2349843" cy="396536"/>
      </dsp:txXfrm>
    </dsp:sp>
    <dsp:sp modelId="{2E5B18E6-87E6-4C66-9622-7BA55EC60E2D}">
      <dsp:nvSpPr>
        <dsp:cNvPr id="0" name=""/>
        <dsp:cNvSpPr/>
      </dsp:nvSpPr>
      <dsp:spPr>
        <a:xfrm>
          <a:off x="2773183" y="2867339"/>
          <a:ext cx="2349843" cy="67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Strengthened</a:t>
          </a:r>
          <a:r>
            <a:rPr lang="en-IN" sz="1600" kern="1200" dirty="0"/>
            <a:t> supplier collaboration and evaluation.</a:t>
          </a:r>
          <a:endParaRPr lang="en-US" sz="1600" kern="1200" dirty="0"/>
        </a:p>
      </dsp:txBody>
      <dsp:txXfrm>
        <a:off x="2773183" y="2867339"/>
        <a:ext cx="2349843" cy="672911"/>
      </dsp:txXfrm>
    </dsp:sp>
    <dsp:sp modelId="{2080C6AA-FAC7-4511-9F3F-5D9D3AB45E3F}">
      <dsp:nvSpPr>
        <dsp:cNvPr id="0" name=""/>
        <dsp:cNvSpPr/>
      </dsp:nvSpPr>
      <dsp:spPr>
        <a:xfrm>
          <a:off x="6286082" y="945586"/>
          <a:ext cx="822445" cy="822445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58B37-0D05-4C11-86A3-691FC52C0157}">
      <dsp:nvSpPr>
        <dsp:cNvPr id="0" name=""/>
        <dsp:cNvSpPr/>
      </dsp:nvSpPr>
      <dsp:spPr>
        <a:xfrm>
          <a:off x="5522383" y="1854852"/>
          <a:ext cx="2349843" cy="396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b="1" kern="1200" dirty="0"/>
            <a:t>Inventory Optimization</a:t>
          </a:r>
          <a:endParaRPr lang="en-US" sz="1400" kern="1200" dirty="0"/>
        </a:p>
      </dsp:txBody>
      <dsp:txXfrm>
        <a:off x="5522383" y="1854852"/>
        <a:ext cx="2349843" cy="396536"/>
      </dsp:txXfrm>
    </dsp:sp>
    <dsp:sp modelId="{20FE6BD2-3CF4-416C-80DF-429381853DDF}">
      <dsp:nvSpPr>
        <dsp:cNvPr id="0" name=""/>
        <dsp:cNvSpPr/>
      </dsp:nvSpPr>
      <dsp:spPr>
        <a:xfrm>
          <a:off x="5594923" y="2836223"/>
          <a:ext cx="2349843" cy="67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Intelligent systems for cost-effective inventory control.</a:t>
          </a:r>
          <a:endParaRPr lang="en-US" sz="1600" kern="1200" dirty="0"/>
        </a:p>
      </dsp:txBody>
      <dsp:txXfrm>
        <a:off x="5594923" y="2836223"/>
        <a:ext cx="2349843" cy="672911"/>
      </dsp:txXfrm>
    </dsp:sp>
    <dsp:sp modelId="{ABCD0F94-DAF3-469B-AD6E-B4107839879C}">
      <dsp:nvSpPr>
        <dsp:cNvPr id="0" name=""/>
        <dsp:cNvSpPr/>
      </dsp:nvSpPr>
      <dsp:spPr>
        <a:xfrm>
          <a:off x="9047148" y="945586"/>
          <a:ext cx="822445" cy="822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74347-56A0-4860-A8F1-9D20A9DFB40F}">
      <dsp:nvSpPr>
        <dsp:cNvPr id="0" name=""/>
        <dsp:cNvSpPr/>
      </dsp:nvSpPr>
      <dsp:spPr>
        <a:xfrm>
          <a:off x="8283449" y="1854852"/>
          <a:ext cx="2349843" cy="396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IN" sz="1400" b="1" kern="1200" dirty="0"/>
            <a:t>Logistics and Transportation Management</a:t>
          </a:r>
          <a:endParaRPr lang="en-US" sz="1400" kern="1200" dirty="0"/>
        </a:p>
      </dsp:txBody>
      <dsp:txXfrm>
        <a:off x="8283449" y="1854852"/>
        <a:ext cx="2349843" cy="396536"/>
      </dsp:txXfrm>
    </dsp:sp>
    <dsp:sp modelId="{5151B6F3-B977-430B-B473-6FC0F762A29E}">
      <dsp:nvSpPr>
        <dsp:cNvPr id="0" name=""/>
        <dsp:cNvSpPr/>
      </dsp:nvSpPr>
      <dsp:spPr>
        <a:xfrm>
          <a:off x="8283700" y="2836223"/>
          <a:ext cx="2349843" cy="67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Optimised routes and delivery accuracy.</a:t>
          </a:r>
          <a:endParaRPr lang="en-US" sz="1600" kern="1200" dirty="0"/>
        </a:p>
      </dsp:txBody>
      <dsp:txXfrm>
        <a:off x="8283700" y="2836223"/>
        <a:ext cx="2349843" cy="672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0BE91-3CD2-4E95-9BD7-F8A9C755D911}">
      <dsp:nvSpPr>
        <dsp:cNvPr id="0" name=""/>
        <dsp:cNvSpPr/>
      </dsp:nvSpPr>
      <dsp:spPr>
        <a:xfrm>
          <a:off x="0" y="354968"/>
          <a:ext cx="6900512" cy="1630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 dirty="0"/>
            <a:t>Real-time data flow across finance, HR, sales, and operations for informed decision-making.</a:t>
          </a:r>
          <a:endParaRPr lang="en-US" sz="2300" kern="1200" dirty="0"/>
        </a:p>
      </dsp:txBody>
      <dsp:txXfrm>
        <a:off x="0" y="354968"/>
        <a:ext cx="6900512" cy="1630125"/>
      </dsp:txXfrm>
    </dsp:sp>
    <dsp:sp modelId="{E1FB983D-B32E-4569-BF5F-89C215F3AC9A}">
      <dsp:nvSpPr>
        <dsp:cNvPr id="0" name=""/>
        <dsp:cNvSpPr/>
      </dsp:nvSpPr>
      <dsp:spPr>
        <a:xfrm>
          <a:off x="345025" y="15488"/>
          <a:ext cx="4830358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/>
            <a:t>ERP Integration</a:t>
          </a:r>
          <a:endParaRPr lang="en-US" sz="2300" kern="1200"/>
        </a:p>
      </dsp:txBody>
      <dsp:txXfrm>
        <a:off x="378169" y="48632"/>
        <a:ext cx="4764070" cy="612672"/>
      </dsp:txXfrm>
    </dsp:sp>
    <dsp:sp modelId="{F17893F2-B039-406D-AC4B-6C892A570D6F}">
      <dsp:nvSpPr>
        <dsp:cNvPr id="0" name=""/>
        <dsp:cNvSpPr/>
      </dsp:nvSpPr>
      <dsp:spPr>
        <a:xfrm>
          <a:off x="0" y="2448773"/>
          <a:ext cx="6900512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 dirty="0"/>
            <a:t>Detailed visibility into </a:t>
          </a:r>
          <a:r>
            <a:rPr lang="en-IN" sz="2300" b="1" kern="1200" dirty="0">
              <a:hlinkClick xmlns:r="http://schemas.openxmlformats.org/officeDocument/2006/relationships" r:id="rId1"/>
            </a:rPr>
            <a:t>manufacturing processes</a:t>
          </a:r>
          <a:r>
            <a:rPr lang="en-IN" sz="2300" kern="1200" dirty="0"/>
            <a:t> and schedule optimisation.</a:t>
          </a:r>
          <a:endParaRPr lang="en-US" sz="2300" kern="1200" dirty="0"/>
        </a:p>
      </dsp:txBody>
      <dsp:txXfrm>
        <a:off x="0" y="2448773"/>
        <a:ext cx="6900512" cy="1304100"/>
      </dsp:txXfrm>
    </dsp:sp>
    <dsp:sp modelId="{5CFD15FF-C43F-401B-ADBE-EC7C6B762265}">
      <dsp:nvSpPr>
        <dsp:cNvPr id="0" name=""/>
        <dsp:cNvSpPr/>
      </dsp:nvSpPr>
      <dsp:spPr>
        <a:xfrm>
          <a:off x="345025" y="2109293"/>
          <a:ext cx="4830358" cy="67896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/>
            <a:t>MES Integration</a:t>
          </a:r>
          <a:endParaRPr lang="en-US" sz="2300" kern="1200"/>
        </a:p>
      </dsp:txBody>
      <dsp:txXfrm>
        <a:off x="378169" y="2142437"/>
        <a:ext cx="4764070" cy="612672"/>
      </dsp:txXfrm>
    </dsp:sp>
    <dsp:sp modelId="{DC396E9E-7D9D-4B90-9EF3-3BAE05309AFD}">
      <dsp:nvSpPr>
        <dsp:cNvPr id="0" name=""/>
        <dsp:cNvSpPr/>
      </dsp:nvSpPr>
      <dsp:spPr>
        <a:xfrm>
          <a:off x="0" y="4216553"/>
          <a:ext cx="6900512" cy="1304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79044" rIns="53555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300" kern="1200"/>
            <a:t>Enhanced inventory accuracy and order fulfilment efficiency.</a:t>
          </a:r>
          <a:endParaRPr lang="en-US" sz="2300" kern="1200"/>
        </a:p>
      </dsp:txBody>
      <dsp:txXfrm>
        <a:off x="0" y="4216553"/>
        <a:ext cx="6900512" cy="1304100"/>
      </dsp:txXfrm>
    </dsp:sp>
    <dsp:sp modelId="{40733CA4-0515-430F-95EF-AE857412594B}">
      <dsp:nvSpPr>
        <dsp:cNvPr id="0" name=""/>
        <dsp:cNvSpPr/>
      </dsp:nvSpPr>
      <dsp:spPr>
        <a:xfrm>
          <a:off x="345025" y="3877073"/>
          <a:ext cx="4830358" cy="67896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b="1" kern="1200"/>
            <a:t>WMS Integration</a:t>
          </a:r>
          <a:endParaRPr lang="en-US" sz="2300" kern="1200"/>
        </a:p>
      </dsp:txBody>
      <dsp:txXfrm>
        <a:off x="378169" y="3910217"/>
        <a:ext cx="4764070" cy="612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A7291-4612-4193-BF99-7118E9B7DC3B}">
      <dsp:nvSpPr>
        <dsp:cNvPr id="0" name=""/>
        <dsp:cNvSpPr/>
      </dsp:nvSpPr>
      <dsp:spPr>
        <a:xfrm>
          <a:off x="656244" y="0"/>
          <a:ext cx="5338764" cy="533876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44F77-2886-4265-A979-4819103140D5}">
      <dsp:nvSpPr>
        <dsp:cNvPr id="0" name=""/>
        <dsp:cNvSpPr/>
      </dsp:nvSpPr>
      <dsp:spPr>
        <a:xfrm>
          <a:off x="1003264" y="347019"/>
          <a:ext cx="2135505" cy="2135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/>
            <a:t>Eco-Friendly Procurement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Partnering with ESG-conscious suppliers.</a:t>
          </a:r>
          <a:endParaRPr lang="en-US" sz="1700" kern="1200" dirty="0"/>
        </a:p>
      </dsp:txBody>
      <dsp:txXfrm>
        <a:off x="1107511" y="451266"/>
        <a:ext cx="1927011" cy="1927011"/>
      </dsp:txXfrm>
    </dsp:sp>
    <dsp:sp modelId="{93860FA5-BAF6-43BD-8F1F-E6FDDBD76ECE}">
      <dsp:nvSpPr>
        <dsp:cNvPr id="0" name=""/>
        <dsp:cNvSpPr/>
      </dsp:nvSpPr>
      <dsp:spPr>
        <a:xfrm>
          <a:off x="3512483" y="347019"/>
          <a:ext cx="2135505" cy="2135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/>
            <a:t>Resource Efficiency in Production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Minimising resource consumption and waste.</a:t>
          </a:r>
          <a:endParaRPr lang="en-US" sz="1700" kern="1200" dirty="0"/>
        </a:p>
      </dsp:txBody>
      <dsp:txXfrm>
        <a:off x="3616730" y="451266"/>
        <a:ext cx="1927011" cy="1927011"/>
      </dsp:txXfrm>
    </dsp:sp>
    <dsp:sp modelId="{832FC43D-6DF2-457A-9770-F5CA284B39C2}">
      <dsp:nvSpPr>
        <dsp:cNvPr id="0" name=""/>
        <dsp:cNvSpPr/>
      </dsp:nvSpPr>
      <dsp:spPr>
        <a:xfrm>
          <a:off x="1003264" y="2856238"/>
          <a:ext cx="2135505" cy="2135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/>
            <a:t>Green Logistics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Eco-friendly transportation and </a:t>
          </a:r>
          <a:r>
            <a:rPr lang="en-IN" sz="1700" b="1" kern="1200" dirty="0">
              <a:hlinkClick xmlns:r="http://schemas.openxmlformats.org/officeDocument/2006/relationships" r:id="rId1"/>
            </a:rPr>
            <a:t>reduced carbon footprint</a:t>
          </a:r>
          <a:r>
            <a:rPr lang="en-IN" sz="1700" kern="1200" dirty="0"/>
            <a:t>.</a:t>
          </a:r>
          <a:endParaRPr lang="en-US" sz="1700" kern="1200" dirty="0"/>
        </a:p>
      </dsp:txBody>
      <dsp:txXfrm>
        <a:off x="1107511" y="2960485"/>
        <a:ext cx="1927011" cy="1927011"/>
      </dsp:txXfrm>
    </dsp:sp>
    <dsp:sp modelId="{50AB9A34-5F74-435E-A847-E8C62C506029}">
      <dsp:nvSpPr>
        <dsp:cNvPr id="0" name=""/>
        <dsp:cNvSpPr/>
      </dsp:nvSpPr>
      <dsp:spPr>
        <a:xfrm>
          <a:off x="3512483" y="2856238"/>
          <a:ext cx="2135505" cy="2135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/>
            <a:t>Product Lifecycle Management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Designing recyclable and sustainable products.</a:t>
          </a:r>
          <a:endParaRPr lang="en-US" sz="1700" kern="1200" dirty="0"/>
        </a:p>
      </dsp:txBody>
      <dsp:txXfrm>
        <a:off x="3616730" y="2960485"/>
        <a:ext cx="1927011" cy="1927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61DFB-423F-4593-9FB3-B5A55E9026FB}">
      <dsp:nvSpPr>
        <dsp:cNvPr id="0" name=""/>
        <dsp:cNvSpPr/>
      </dsp:nvSpPr>
      <dsp:spPr>
        <a:xfrm>
          <a:off x="53" y="321011"/>
          <a:ext cx="51064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Execution Process</a:t>
          </a:r>
          <a:endParaRPr lang="en-US" sz="1800" kern="1200" dirty="0"/>
        </a:p>
      </dsp:txBody>
      <dsp:txXfrm>
        <a:off x="53" y="321011"/>
        <a:ext cx="5106412" cy="720000"/>
      </dsp:txXfrm>
    </dsp:sp>
    <dsp:sp modelId="{89F78411-10E3-4AE2-8321-DD0A87CEF64A}">
      <dsp:nvSpPr>
        <dsp:cNvPr id="0" name=""/>
        <dsp:cNvSpPr/>
      </dsp:nvSpPr>
      <dsp:spPr>
        <a:xfrm>
          <a:off x="53" y="1041011"/>
          <a:ext cx="5106412" cy="28307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Conduct supply chain audits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Integrate SCM with ERP, MES, and WMS</a:t>
          </a:r>
          <a:endParaRPr lang="en-US" sz="2500" kern="1200" dirty="0"/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Implement sustainable practices</a:t>
          </a:r>
          <a:endParaRPr lang="en-US" sz="2500" kern="1200" dirty="0"/>
        </a:p>
      </dsp:txBody>
      <dsp:txXfrm>
        <a:off x="53" y="1041011"/>
        <a:ext cx="5106412" cy="2830781"/>
      </dsp:txXfrm>
    </dsp:sp>
    <dsp:sp modelId="{92B420F8-5085-4787-819F-2AA31420B362}">
      <dsp:nvSpPr>
        <dsp:cNvPr id="0" name=""/>
        <dsp:cNvSpPr/>
      </dsp:nvSpPr>
      <dsp:spPr>
        <a:xfrm>
          <a:off x="5821363" y="321011"/>
          <a:ext cx="5106412" cy="720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Business Value</a:t>
          </a:r>
          <a:endParaRPr lang="en-US" sz="1800" kern="1200" dirty="0"/>
        </a:p>
      </dsp:txBody>
      <dsp:txXfrm>
        <a:off x="5821363" y="321011"/>
        <a:ext cx="5106412" cy="720000"/>
      </dsp:txXfrm>
    </dsp:sp>
    <dsp:sp modelId="{86887967-0C9B-4964-B8F1-322413FDC6E5}">
      <dsp:nvSpPr>
        <dsp:cNvPr id="0" name=""/>
        <dsp:cNvSpPr/>
      </dsp:nvSpPr>
      <dsp:spPr>
        <a:xfrm>
          <a:off x="5821363" y="1041011"/>
          <a:ext cx="5106412" cy="283078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Enhanced efficiency</a:t>
          </a:r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Cost reduction</a:t>
          </a:r>
          <a:endParaRPr lang="en-US" sz="2500" kern="1200" dirty="0"/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Improved customer satisfaction</a:t>
          </a:r>
          <a:endParaRPr lang="en-US" sz="2500" kern="1200" dirty="0"/>
        </a:p>
        <a:p>
          <a:pPr marL="228600" lvl="1" indent="-228600" algn="l" defTabSz="111125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Stronger market position</a:t>
          </a:r>
          <a:endParaRPr lang="en-US" sz="2500" kern="1200" dirty="0"/>
        </a:p>
      </dsp:txBody>
      <dsp:txXfrm>
        <a:off x="5821363" y="1041011"/>
        <a:ext cx="5106412" cy="2830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231AE-E3B9-4BB7-8E31-E4719D966B7C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1A76A-C665-4412-B6D9-34AE6C709F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1A76A-C665-4412-B6D9-34AE6C709F0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191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C8A6-0441-1DA6-67EB-7F68BA417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21317-B155-7366-17FE-E929CE3A5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E0C51-52BC-6318-E109-7216E361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F2ED-E6FE-889D-5959-37948C8A6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BEB8D-9D34-8DEF-3817-ACB657EE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64BA-592D-AD2C-6488-CCC69454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B09DEE-C1B4-5EA0-3005-79276BF36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08B30-11EB-7F11-5F76-13021BF3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5E3D4-507A-7134-F946-55EF39AF3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8780B-9237-85CB-C574-6A9DD1F4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074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7F0B3-95BD-19B5-1F89-63E84EFED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4372D-7584-D566-EE90-77D3F5B36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C1A3F-D297-2471-3E86-7564C73C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2098A-C900-3717-6843-E40AAA36C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FCD84-8771-2E84-562D-9CC93387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924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534E-720C-1021-E748-E77D3E518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F3618-4D5D-2297-2DC2-0D7552E8E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1A30E-CE65-0A10-639E-9AF25F9D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ABBD4-C9A6-28E0-9A79-C99ADDDD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DE3F-3A9C-2096-3518-5BCEBD8A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549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51CEF-8BA0-A2E1-9B30-A4CA599E7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579A7-6FDA-4189-B0BE-881BF11BF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545AC-33BE-A71F-6EA1-CF7543AD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FA6F4-54B2-F35F-B38C-7983F328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6A8AD-36B3-3337-3051-C32A8663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53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C63F-8E71-B4C4-8A65-DD1E151E2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FEA3-D98C-0C07-C616-C74D75D04B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CC66B7-7B0A-9F47-E4A9-A1C2198A3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7E424-C9C7-21E4-5AF8-2E41BBC4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CF8A2-92E0-BA14-0F0A-F76DD7A7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D9672-72C7-F951-3334-094D3EC2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956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8585-7383-D326-FA4F-C8DC52CC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C3623-FC63-1ABF-04FD-F1D855D63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2FC3E3-2C21-A802-925C-209E15BD4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C7DD7-1EC1-D6DC-C9CB-E32C563F8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B1963-D956-9E5D-495E-6CFD198AB3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3EBA64-8D93-8257-308A-34E8C5C0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DB6938-AC97-34B6-2449-7AE8360D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5A21C-B8A9-2CF6-5BFF-A377AD49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298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2342-EC51-141A-1799-5F63AF1A8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32E13-D7C6-E949-772C-209B20BD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AC378-F297-D1F1-5FFB-552046E7F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90CCE-39CF-BD70-41B0-2D3883CB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085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E3A1E-7D69-32BA-F01B-A69414DF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A522E-C2A1-9F39-5149-1BD2668C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C7AC7-DC7F-3122-9A20-167CFAFB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041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3354-C349-D0B4-DF67-F7470A11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57153-73E1-C4CC-26B2-758A31AC5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F1B47-9ED8-449A-73D2-8D358B84A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A4753-A161-F2C0-57C2-08BFFA8E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13D45-0C6C-EE93-127C-794A93C8B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8457F-818E-25D4-1C52-3F0043BF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089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B931-66CC-6194-26BE-88AFCAF8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CF1F9B-5BCF-90E1-3E2F-2187135C1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F76E4-093A-115E-A616-432868CF1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33BB4-BC8A-2DE1-B822-959EE57A1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85881-5D1B-7D53-D42B-0E83B2DC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4A828-F96D-15BE-A935-9F7C4C98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077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A62599-2E84-FD35-19CF-D54FFE90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FBD8B-A43C-83A7-1AA4-D8F86CC02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D951-BDF3-B8C1-1735-C72BD0200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E4E217-F276-4B3B-ABC0-DC87EFDE1D88}" type="datetimeFigureOut">
              <a:rPr lang="en-IN" smtClean="0"/>
              <a:t>16-12-2024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A89E1-EEED-8375-B4DF-E6F74678E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6540C-3DE6-D593-9D07-B83C98E24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D0E478-97E4-4CB7-8D20-3C0279E8C2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2897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ebsynergies.com/en/solutions/sustainable-supply-chain-and-optimiz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hyperlink" Target="https://qr.ae/p2OuwB" TargetMode="Externa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svg"/><Relationship Id="rId7" Type="http://schemas.openxmlformats.org/officeDocument/2006/relationships/hyperlink" Target="https://www.instagram.com/websynergies/" TargetMode="External"/><Relationship Id="rId12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hyperlink" Target="https://www.youtube.com/@web-synergies" TargetMode="External"/><Relationship Id="rId5" Type="http://schemas.openxmlformats.org/officeDocument/2006/relationships/hyperlink" Target="https://twitter.com/WebSynergies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://www.websynergies.com/" TargetMode="External"/><Relationship Id="rId9" Type="http://schemas.openxmlformats.org/officeDocument/2006/relationships/hyperlink" Target="https://www.linkedin.com/company/web-synerg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plant&#10;&#10;Description automatically generated">
            <a:extLst>
              <a:ext uri="{FF2B5EF4-FFF2-40B4-BE49-F238E27FC236}">
                <a16:creationId xmlns:a16="http://schemas.microsoft.com/office/drawing/2014/main" id="{9C907820-19F6-33A9-6BD5-0039CD95EC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7" r="4383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04BF54-B6A8-7936-F629-4C3653B5E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Driving Sustainability Through Supply Chain Optimization</a:t>
            </a:r>
            <a:endParaRPr lang="en-IN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77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BC25-CC2B-E973-84EA-FB6F79E4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The Path to Sustainable Supply Chain Optimization</a:t>
            </a:r>
            <a:endParaRPr lang="en-IN" sz="37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9C9A-3AB4-E15D-AED6-AB1F6E8B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Implementing Supply Chain Optimization (SCO) is essential for enhancing efficiency, reducing costs, and gaining a competitive edge in the manufacturing sector. At Web Synergies, our approach integrates </a:t>
            </a:r>
            <a:r>
              <a:rPr lang="en-US" sz="2400" b="1" dirty="0">
                <a:hlinkClick r:id="rId2"/>
              </a:rPr>
              <a:t>advanced Supply Chain Management (SCM) systems </a:t>
            </a:r>
            <a:r>
              <a:rPr lang="en-US" sz="2400" dirty="0"/>
              <a:t>with ERP, MES, and WMS to streamline operations, enabling sustainable practices.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1E57A06-DEA0-A113-B602-84A147179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33" y="6097965"/>
            <a:ext cx="1460622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765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FF84-EF95-FBF6-1AD9-F6A79236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141" y="263521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kern="100" dirty="0">
                <a:solidFill>
                  <a:srgbClr val="FFFFFF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Key Operational Flows for Optimization</a:t>
            </a:r>
            <a:endParaRPr lang="en-IN" sz="4000" b="1" kern="100" dirty="0">
              <a:solidFill>
                <a:srgbClr val="FFFFFF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63759D-BD07-2DBE-94CD-DA9A444CD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555880"/>
              </p:ext>
            </p:extLst>
          </p:nvPr>
        </p:nvGraphicFramePr>
        <p:xfrm>
          <a:off x="937651" y="1709670"/>
          <a:ext cx="7336377" cy="2118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0662FFAF-35AB-280E-63B0-695D35A7D625}"/>
              </a:ext>
            </a:extLst>
          </p:cNvPr>
          <p:cNvSpPr/>
          <p:nvPr/>
        </p:nvSpPr>
        <p:spPr>
          <a:xfrm>
            <a:off x="8665212" y="1834432"/>
            <a:ext cx="924016" cy="80219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7553FF-763D-47BC-17E0-334D762676EF}"/>
              </a:ext>
            </a:extLst>
          </p:cNvPr>
          <p:cNvGrpSpPr/>
          <p:nvPr/>
        </p:nvGrpSpPr>
        <p:grpSpPr>
          <a:xfrm>
            <a:off x="8665211" y="2816808"/>
            <a:ext cx="3160972" cy="474145"/>
            <a:chOff x="9729" y="1273671"/>
            <a:chExt cx="3160972" cy="4741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CA56FC-CEE7-CC06-DD3D-FCCEADBE2749}"/>
                </a:ext>
              </a:extLst>
            </p:cNvPr>
            <p:cNvSpPr/>
            <p:nvPr/>
          </p:nvSpPr>
          <p:spPr>
            <a:xfrm>
              <a:off x="9729" y="1273671"/>
              <a:ext cx="3160972" cy="4741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568CC9E-BBE5-A740-E1E7-515A4EFEF86E}"/>
                </a:ext>
              </a:extLst>
            </p:cNvPr>
            <p:cNvSpPr txBox="1"/>
            <p:nvPr/>
          </p:nvSpPr>
          <p:spPr>
            <a:xfrm>
              <a:off x="9729" y="1273671"/>
              <a:ext cx="3160972" cy="474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IN" sz="1600" b="1" kern="1200" dirty="0"/>
                <a:t>Warehousing and Inventory Management</a:t>
              </a:r>
              <a:endParaRPr lang="en-US" sz="1600" kern="12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49C897-1844-A8B4-A0CE-131C5F703B54}"/>
              </a:ext>
            </a:extLst>
          </p:cNvPr>
          <p:cNvGrpSpPr/>
          <p:nvPr/>
        </p:nvGrpSpPr>
        <p:grpSpPr>
          <a:xfrm>
            <a:off x="8665211" y="3383118"/>
            <a:ext cx="3160972" cy="663080"/>
            <a:chOff x="9729" y="1786861"/>
            <a:chExt cx="3160972" cy="66308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1427520-7084-2370-5310-7C67CE122786}"/>
                </a:ext>
              </a:extLst>
            </p:cNvPr>
            <p:cNvSpPr/>
            <p:nvPr/>
          </p:nvSpPr>
          <p:spPr>
            <a:xfrm>
              <a:off x="9729" y="1786861"/>
              <a:ext cx="3160972" cy="5703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A9BD6D-4F8B-D1C5-FDF1-B0EF875C5193}"/>
                </a:ext>
              </a:extLst>
            </p:cNvPr>
            <p:cNvSpPr txBox="1"/>
            <p:nvPr/>
          </p:nvSpPr>
          <p:spPr>
            <a:xfrm>
              <a:off x="9729" y="1879545"/>
              <a:ext cx="3160972" cy="570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ptos" panose="02110004020202020204"/>
                </a:rPr>
                <a:t>Strategic material storage.</a:t>
              </a:r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endParaRPr>
            </a:p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IN" sz="14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ptos" panose="02110004020202020204"/>
                </a:rPr>
                <a:t>Just-In-Time (JIT) inventory strategies.</a:t>
              </a:r>
              <a:endParaRPr lang="en-US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ptos" panose="02110004020202020204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91E67B1C-07AF-3334-1A5E-1BF5159E6755}"/>
              </a:ext>
            </a:extLst>
          </p:cNvPr>
          <p:cNvSpPr/>
          <p:nvPr/>
        </p:nvSpPr>
        <p:spPr>
          <a:xfrm>
            <a:off x="937651" y="4295311"/>
            <a:ext cx="880071" cy="78467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D52067-F0A7-FCA3-02B2-2C8D1C5BA70A}"/>
              </a:ext>
            </a:extLst>
          </p:cNvPr>
          <p:cNvGrpSpPr/>
          <p:nvPr/>
        </p:nvGrpSpPr>
        <p:grpSpPr>
          <a:xfrm>
            <a:off x="937651" y="5055431"/>
            <a:ext cx="6958291" cy="639289"/>
            <a:chOff x="-73447" y="1330707"/>
            <a:chExt cx="6958291" cy="63928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B8D9070-464E-C449-FE6E-3E392E144CBA}"/>
                </a:ext>
              </a:extLst>
            </p:cNvPr>
            <p:cNvSpPr/>
            <p:nvPr/>
          </p:nvSpPr>
          <p:spPr>
            <a:xfrm>
              <a:off x="3723872" y="1330707"/>
              <a:ext cx="3160972" cy="4741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9072D6-7FE2-C2FF-DF2B-17AF0A775E47}"/>
                </a:ext>
              </a:extLst>
            </p:cNvPr>
            <p:cNvSpPr txBox="1"/>
            <p:nvPr/>
          </p:nvSpPr>
          <p:spPr>
            <a:xfrm>
              <a:off x="-73447" y="1495851"/>
              <a:ext cx="3160972" cy="474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IN" sz="1600" b="1" kern="1200" dirty="0"/>
                <a:t>Distribution and Logistics</a:t>
              </a:r>
              <a:endParaRPr lang="en-US" sz="1600" kern="12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B8E249-1318-CC6F-F941-3A31E9E1C573}"/>
              </a:ext>
            </a:extLst>
          </p:cNvPr>
          <p:cNvGrpSpPr/>
          <p:nvPr/>
        </p:nvGrpSpPr>
        <p:grpSpPr>
          <a:xfrm>
            <a:off x="937651" y="5694720"/>
            <a:ext cx="3160972" cy="570396"/>
            <a:chOff x="3723872" y="1843897"/>
            <a:chExt cx="3160972" cy="57039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5DEF9CF-2399-B6C6-B7D7-BF20AD6A059D}"/>
                </a:ext>
              </a:extLst>
            </p:cNvPr>
            <p:cNvSpPr/>
            <p:nvPr/>
          </p:nvSpPr>
          <p:spPr>
            <a:xfrm>
              <a:off x="3723872" y="1843897"/>
              <a:ext cx="3160972" cy="5703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0076C0C-1895-8D2D-EF03-0722CB1E9FA8}"/>
                </a:ext>
              </a:extLst>
            </p:cNvPr>
            <p:cNvSpPr txBox="1"/>
            <p:nvPr/>
          </p:nvSpPr>
          <p:spPr>
            <a:xfrm>
              <a:off x="3723872" y="1843897"/>
              <a:ext cx="3160972" cy="570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kern="1200" dirty="0"/>
                <a:t>Distribution planning and logistics partner selection.</a:t>
              </a:r>
              <a:endParaRPr lang="en-US" sz="1400" kern="120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kern="1200" dirty="0"/>
                <a:t>Transportation monitoring and management.</a:t>
              </a:r>
              <a:endParaRPr lang="en-US" sz="1400" kern="1200" dirty="0"/>
            </a:p>
          </p:txBody>
        </p:sp>
      </p:grpSp>
      <p:sp>
        <p:nvSpPr>
          <p:cNvPr id="36" name="Rectangle 35" descr="Call center">
            <a:extLst>
              <a:ext uri="{FF2B5EF4-FFF2-40B4-BE49-F238E27FC236}">
                <a16:creationId xmlns:a16="http://schemas.microsoft.com/office/drawing/2014/main" id="{5AAF1094-C7A6-F6C3-A552-45EE122376E7}"/>
              </a:ext>
            </a:extLst>
          </p:cNvPr>
          <p:cNvSpPr/>
          <p:nvPr/>
        </p:nvSpPr>
        <p:spPr>
          <a:xfrm>
            <a:off x="4836979" y="4270760"/>
            <a:ext cx="880071" cy="784671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IN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3B6FAFB-BA3D-6922-9F59-117923FD856B}"/>
              </a:ext>
            </a:extLst>
          </p:cNvPr>
          <p:cNvGrpSpPr/>
          <p:nvPr/>
        </p:nvGrpSpPr>
        <p:grpSpPr>
          <a:xfrm>
            <a:off x="4836979" y="5055431"/>
            <a:ext cx="6773106" cy="639288"/>
            <a:chOff x="3825881" y="1330707"/>
            <a:chExt cx="6773106" cy="63928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7A1E757-48BB-A836-4B30-8081B3084EC6}"/>
                </a:ext>
              </a:extLst>
            </p:cNvPr>
            <p:cNvSpPr/>
            <p:nvPr/>
          </p:nvSpPr>
          <p:spPr>
            <a:xfrm>
              <a:off x="7438015" y="1330707"/>
              <a:ext cx="3160972" cy="4741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B8D818B-F47D-C8D8-1102-962CE74B24B1}"/>
                </a:ext>
              </a:extLst>
            </p:cNvPr>
            <p:cNvSpPr txBox="1"/>
            <p:nvPr/>
          </p:nvSpPr>
          <p:spPr>
            <a:xfrm>
              <a:off x="3825881" y="1495850"/>
              <a:ext cx="3160972" cy="4741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b="1"/>
              </a:pPr>
              <a:r>
                <a:rPr lang="en-IN" sz="1600" b="1" kern="1200" dirty="0"/>
                <a:t>Customer Service and Support</a:t>
              </a:r>
              <a:endParaRPr lang="en-US" sz="1600" kern="1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56DDE4F-71C6-F7AB-131A-F38631EF4A71}"/>
              </a:ext>
            </a:extLst>
          </p:cNvPr>
          <p:cNvGrpSpPr/>
          <p:nvPr/>
        </p:nvGrpSpPr>
        <p:grpSpPr>
          <a:xfrm>
            <a:off x="4874611" y="5568621"/>
            <a:ext cx="6735474" cy="665066"/>
            <a:chOff x="3863513" y="1843897"/>
            <a:chExt cx="6735474" cy="66506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B91D3B9-C20C-D1D4-CC9A-C849CE97F9C6}"/>
                </a:ext>
              </a:extLst>
            </p:cNvPr>
            <p:cNvSpPr/>
            <p:nvPr/>
          </p:nvSpPr>
          <p:spPr>
            <a:xfrm>
              <a:off x="7438015" y="1843897"/>
              <a:ext cx="3160972" cy="57039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FE125FF-0968-FFB9-1AA1-6790EA31C09B}"/>
                </a:ext>
              </a:extLst>
            </p:cNvPr>
            <p:cNvSpPr txBox="1"/>
            <p:nvPr/>
          </p:nvSpPr>
          <p:spPr>
            <a:xfrm>
              <a:off x="3863513" y="1938567"/>
              <a:ext cx="3160972" cy="5703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kern="1200" dirty="0"/>
                <a:t>Order processing and delivery.</a:t>
              </a:r>
              <a:endParaRPr lang="en-US" sz="1400" kern="1200" dirty="0"/>
            </a:p>
            <a:p>
              <a:pPr marL="0" lvl="0" indent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IN" sz="1400" kern="1200" dirty="0"/>
                <a:t>After-sales service and </a:t>
              </a:r>
              <a:r>
                <a:rPr lang="en-IN" sz="1400" b="1" kern="1200" dirty="0">
                  <a:hlinkClick r:id="rId11"/>
                </a:rPr>
                <a:t>CRM integration</a:t>
              </a:r>
              <a:r>
                <a:rPr lang="en-IN" sz="1400" kern="1200" dirty="0"/>
                <a:t>.</a:t>
              </a:r>
              <a:endParaRPr lang="en-US" sz="1400" kern="1200" dirty="0"/>
            </a:p>
          </p:txBody>
        </p:sp>
      </p:grpSp>
      <p:pic>
        <p:nvPicPr>
          <p:cNvPr id="51" name="Picture 5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93831F-C2D8-0DAD-27F5-43FD120F3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33" y="6097965"/>
            <a:ext cx="1460622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6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31D8-D17F-62EB-9B27-44199CDD8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IN" sz="4000" b="1" kern="100" dirty="0">
                <a:solidFill>
                  <a:srgbClr val="FFFFFF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SCM Management Modules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1A9E55-9A6B-730E-A16A-2FD9485F20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429388"/>
              </p:ext>
            </p:extLst>
          </p:nvPr>
        </p:nvGraphicFramePr>
        <p:xfrm>
          <a:off x="644057" y="2112579"/>
          <a:ext cx="10633544" cy="3910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C77EDB3-4262-5F85-4E58-2258B7C4B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33" y="6097965"/>
            <a:ext cx="1460622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0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5C97-79A7-2D37-CA27-DDE3A9CBE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N" sz="5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Integration Approach</a:t>
            </a:r>
            <a:br>
              <a:rPr lang="en-IN" sz="5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IN" sz="50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E1AC20-36DF-F357-4229-D511F9246E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84666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5866EE4-D837-FB52-C0EE-5DAF64558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33" y="6097965"/>
            <a:ext cx="1460622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6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B6B7-C341-D658-8A28-65CF0F3B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en-IN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Sustainable Supply Chain Practices</a:t>
            </a:r>
            <a:br>
              <a:rPr lang="en-IN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IN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D9087807-24E1-ADE0-AFE7-ADC7CA253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870807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1D86FCE-C0C3-AEE7-10D9-666EA51F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33" y="6097965"/>
            <a:ext cx="1460622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0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7414-9814-8FC9-4C8F-AC70394B1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kern="100" dirty="0">
                <a:solidFill>
                  <a:srgbClr val="FFFFFF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Execution Process &amp; Business Value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F8C2A68-3D58-80E3-ADBA-21CE7861A3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9464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D7FC945-F467-AFEE-F428-8DF081CC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33" y="6097965"/>
            <a:ext cx="1460622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4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BC25-CC2B-E973-84EA-FB6F79E4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IN" sz="4000" b="1" kern="100" dirty="0">
                <a:solidFill>
                  <a:srgbClr val="FFFFFF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9C9A-3AB4-E15D-AED6-AB1F6E8B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9" y="2217343"/>
            <a:ext cx="9256420" cy="31593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Web Synergies empowers manufacturing clients to optimise their supply chains, ensuring competitiveness while achieving environmental goals. With continuous improvement and innovation, we drive sustainable supply chain practices that deliver long-term value.</a:t>
            </a:r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61FA0F-7DF2-A490-33E7-9EBDD2782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633" y="6097965"/>
            <a:ext cx="1460622" cy="82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180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35F02-1B2C-2303-03DD-079D6918DD4C}"/>
              </a:ext>
            </a:extLst>
          </p:cNvPr>
          <p:cNvSpPr txBox="1"/>
          <p:nvPr/>
        </p:nvSpPr>
        <p:spPr>
          <a:xfrm>
            <a:off x="975360" y="1719704"/>
            <a:ext cx="4805996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kern="12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THANK YOU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4" name="Graphic 13" descr="Handshake">
            <a:extLst>
              <a:ext uri="{FF2B5EF4-FFF2-40B4-BE49-F238E27FC236}">
                <a16:creationId xmlns:a16="http://schemas.microsoft.com/office/drawing/2014/main" id="{1AE0E511-E17C-0EF5-E7A0-B2E7948EB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58470-71DB-4E5D-871B-D9FB2BB578DB}"/>
              </a:ext>
            </a:extLst>
          </p:cNvPr>
          <p:cNvSpPr txBox="1"/>
          <p:nvPr/>
        </p:nvSpPr>
        <p:spPr>
          <a:xfrm>
            <a:off x="721587" y="5054633"/>
            <a:ext cx="6108404" cy="34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1800" u="sng" kern="1200" dirty="0"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www.websynergies.com</a:t>
            </a:r>
            <a:endParaRPr lang="en-US" altLang="en-US" sz="1800" u="sng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A white x on a black background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3CFE3C7D-9279-CBE7-4D38-1E8D26C6EB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18" y="5595080"/>
            <a:ext cx="443936" cy="443936"/>
          </a:xfrm>
          <a:prstGeom prst="rect">
            <a:avLst/>
          </a:prstGeom>
        </p:spPr>
      </p:pic>
      <p:sp>
        <p:nvSpPr>
          <p:cNvPr id="5" name="Freeform 8">
            <a:hlinkClick r:id="rId7" tooltip="https://www.instagram.com/websynergies/"/>
            <a:extLst>
              <a:ext uri="{FF2B5EF4-FFF2-40B4-BE49-F238E27FC236}">
                <a16:creationId xmlns:a16="http://schemas.microsoft.com/office/drawing/2014/main" id="{FBA3E5B2-329B-4033-8AD1-F4D584A58E1E}"/>
              </a:ext>
            </a:extLst>
          </p:cNvPr>
          <p:cNvSpPr>
            <a:spLocks/>
          </p:cNvSpPr>
          <p:nvPr/>
        </p:nvSpPr>
        <p:spPr bwMode="auto">
          <a:xfrm>
            <a:off x="1337743" y="5603444"/>
            <a:ext cx="443936" cy="443936"/>
          </a:xfrm>
          <a:custGeom>
            <a:avLst/>
            <a:gdLst>
              <a:gd name="T0" fmla="*/ 0 w 737098"/>
              <a:gd name="T1" fmla="*/ 0 h 737098"/>
              <a:gd name="T2" fmla="*/ 737098 w 737098"/>
              <a:gd name="T3" fmla="*/ 0 h 737098"/>
              <a:gd name="T4" fmla="*/ 737098 w 737098"/>
              <a:gd name="T5" fmla="*/ 737098 h 737098"/>
              <a:gd name="T6" fmla="*/ 0 w 737098"/>
              <a:gd name="T7" fmla="*/ 737098 h 737098"/>
              <a:gd name="T8" fmla="*/ 0 w 737098"/>
              <a:gd name="T9" fmla="*/ 0 h 737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098" h="737098">
                <a:moveTo>
                  <a:pt x="0" y="0"/>
                </a:moveTo>
                <a:lnTo>
                  <a:pt x="737098" y="0"/>
                </a:lnTo>
                <a:lnTo>
                  <a:pt x="737098" y="737098"/>
                </a:lnTo>
                <a:lnTo>
                  <a:pt x="0" y="73709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" name="Freeform 9">
            <a:hlinkClick r:id="rId9" tooltip="https://www.linkedin.com/company/web-synergies"/>
            <a:extLst>
              <a:ext uri="{FF2B5EF4-FFF2-40B4-BE49-F238E27FC236}">
                <a16:creationId xmlns:a16="http://schemas.microsoft.com/office/drawing/2014/main" id="{4BAA0577-D401-E4B5-2D11-292226E7E24C}"/>
              </a:ext>
            </a:extLst>
          </p:cNvPr>
          <p:cNvSpPr/>
          <p:nvPr/>
        </p:nvSpPr>
        <p:spPr>
          <a:xfrm>
            <a:off x="1995390" y="5595080"/>
            <a:ext cx="443937" cy="443936"/>
          </a:xfrm>
          <a:custGeom>
            <a:avLst/>
            <a:gdLst/>
            <a:ahLst/>
            <a:cxnLst/>
            <a:rect l="l" t="t" r="r" b="b"/>
            <a:pathLst>
              <a:path w="737098" h="737098">
                <a:moveTo>
                  <a:pt x="0" y="0"/>
                </a:moveTo>
                <a:lnTo>
                  <a:pt x="737098" y="0"/>
                </a:lnTo>
                <a:lnTo>
                  <a:pt x="737098" y="737098"/>
                </a:lnTo>
                <a:lnTo>
                  <a:pt x="0" y="7370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N">
              <a:latin typeface="+mn-lt"/>
            </a:endParaRPr>
          </a:p>
        </p:txBody>
      </p:sp>
      <p:pic>
        <p:nvPicPr>
          <p:cNvPr id="7" name="Picture 6" descr="A red and white logo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68DD4829-BF98-5DD7-A4DE-4697C86A8C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3038" y="5603444"/>
            <a:ext cx="443936" cy="4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BC44D13BD48C43B6EFCD1B1343B0E7" ma:contentTypeVersion="15" ma:contentTypeDescription="Create a new document." ma:contentTypeScope="" ma:versionID="094e5bc6c032be1800798777261107ee">
  <xsd:schema xmlns:xsd="http://www.w3.org/2001/XMLSchema" xmlns:xs="http://www.w3.org/2001/XMLSchema" xmlns:p="http://schemas.microsoft.com/office/2006/metadata/properties" xmlns:ns3="e14e43e4-d035-4bbe-8f5b-ab47fed35865" xmlns:ns4="6f5bbfd0-e44e-4f1e-9102-14c3ce9114d9" targetNamespace="http://schemas.microsoft.com/office/2006/metadata/properties" ma:root="true" ma:fieldsID="55e6ed705c40bb604072a6b82efbccee" ns3:_="" ns4:_="">
    <xsd:import namespace="e14e43e4-d035-4bbe-8f5b-ab47fed35865"/>
    <xsd:import namespace="6f5bbfd0-e44e-4f1e-9102-14c3ce9114d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SearchProperties" minOccurs="0"/>
                <xsd:element ref="ns4:_activity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e43e4-d035-4bbe-8f5b-ab47fed358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bbfd0-e44e-4f1e-9102-14c3ce9114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5bbfd0-e44e-4f1e-9102-14c3ce9114d9" xsi:nil="true"/>
  </documentManagement>
</p:properties>
</file>

<file path=customXml/itemProps1.xml><?xml version="1.0" encoding="utf-8"?>
<ds:datastoreItem xmlns:ds="http://schemas.openxmlformats.org/officeDocument/2006/customXml" ds:itemID="{2BDF5506-DB04-4C68-9353-7DC2B6F90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4e43e4-d035-4bbe-8f5b-ab47fed35865"/>
    <ds:schemaRef ds:uri="6f5bbfd0-e44e-4f1e-9102-14c3ce9114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45B03A-CA92-437B-8536-7790D13D09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61C0F-F722-43BB-A16B-A4CF23ED3F74}">
  <ds:schemaRefs>
    <ds:schemaRef ds:uri="http://schemas.microsoft.com/office/2006/documentManagement/types"/>
    <ds:schemaRef ds:uri="e14e43e4-d035-4bbe-8f5b-ab47fed35865"/>
    <ds:schemaRef ds:uri="6f5bbfd0-e44e-4f1e-9102-14c3ce9114d9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136</TotalTime>
  <Words>356</Words>
  <Application>Microsoft Office PowerPoint</Application>
  <PresentationFormat>Widescreen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Driving Sustainability Through Supply Chain Optimization</vt:lpstr>
      <vt:lpstr>The Path to Sustainable Supply Chain Optimization</vt:lpstr>
      <vt:lpstr>Key Operational Flows for Optimization</vt:lpstr>
      <vt:lpstr>SCM Management Modules</vt:lpstr>
      <vt:lpstr>Integration Approach </vt:lpstr>
      <vt:lpstr>Sustainable Supply Chain Practices </vt:lpstr>
      <vt:lpstr>Execution Process &amp; Business Value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Harshitha Jain</dc:creator>
  <cp:lastModifiedBy>Harshitha Jain</cp:lastModifiedBy>
  <cp:revision>5</cp:revision>
  <dcterms:created xsi:type="dcterms:W3CDTF">2024-12-16T04:09:04Z</dcterms:created>
  <dcterms:modified xsi:type="dcterms:W3CDTF">2024-12-16T06:26:03Z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0x010100DFBC44D13BD48C43B6EFCD1B1343B0E7</vt:lpwstr>
  </property>
</Properties>
</file>