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 snapToGrid="0">
      <p:cViewPr varScale="1">
        <p:scale>
          <a:sx n="95" d="100"/>
          <a:sy n="9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hyperlink" Target="https://www.websynergies.com/en/discover/blogs/exploring-the-power-of-generative-ai-in-modern-manufacturing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websynergies.com/en/services/enterprise-solutions/our-offerings/solutions/erp-solutions" TargetMode="External"/><Relationship Id="rId1" Type="http://schemas.openxmlformats.org/officeDocument/2006/relationships/hyperlink" Target="https://www.websynergies.com/en/services/enterprise-solutions/our-offerings/solutions/crm-solutions" TargetMode="Externa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hyperlink" Target="https://www.websynergies.com/en/services/business-intelligence-and-analytics/our-offerings/solutions/data-warehousing-and-etl" TargetMode="External"/><Relationship Id="rId9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hyperlink" Target="https://www.websynergies.com/en/services/enterprise-solutions/our-offerings/solutions/crm-solutions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hyperlink" Target="https://www.websynergies.com/en/services/business-intelligence-and-analytics/our-offerings/solutions/data-warehousing-and-etl" TargetMode="External"/><Relationship Id="rId5" Type="http://schemas.openxmlformats.org/officeDocument/2006/relationships/hyperlink" Target="https://www.websynergies.com/en/discover/blogs/exploring-the-power-of-generative-ai-in-modern-manufacturing" TargetMode="External"/><Relationship Id="rId10" Type="http://schemas.openxmlformats.org/officeDocument/2006/relationships/image" Target="../media/image8.svg"/><Relationship Id="rId4" Type="http://schemas.openxmlformats.org/officeDocument/2006/relationships/hyperlink" Target="https://www.websynergies.com/en/services/enterprise-solutions/our-offerings/solutions/erp-solutions" TargetMode="External"/><Relationship Id="rId9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CD6F67-5C6F-43FA-9607-71BB8D92301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D9C90E-BF2A-4B6E-A37F-41E2F0248F7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N" sz="2000" b="1" dirty="0"/>
            <a:t>Seamless Integration</a:t>
          </a:r>
          <a:r>
            <a:rPr lang="en-IN" sz="2000" dirty="0"/>
            <a:t>: Connect critical systems like PLM, </a:t>
          </a:r>
          <a:r>
            <a:rPr lang="en-IN" sz="2000" b="1" dirty="0">
              <a:hlinkClick xmlns:r="http://schemas.openxmlformats.org/officeDocument/2006/relationships" r:id="rId1"/>
            </a:rPr>
            <a:t>CRM</a:t>
          </a:r>
          <a:r>
            <a:rPr lang="en-IN" sz="2000" dirty="0"/>
            <a:t>, </a:t>
          </a:r>
          <a:r>
            <a:rPr lang="en-IN" sz="2000" b="1" dirty="0">
              <a:hlinkClick xmlns:r="http://schemas.openxmlformats.org/officeDocument/2006/relationships" r:id="rId2"/>
            </a:rPr>
            <a:t>ERP</a:t>
          </a:r>
          <a:r>
            <a:rPr lang="en-IN" sz="2000" dirty="0"/>
            <a:t>, </a:t>
          </a:r>
          <a:r>
            <a:rPr lang="en-IN" sz="2000" b="1" dirty="0">
              <a:hlinkClick xmlns:r="http://schemas.openxmlformats.org/officeDocument/2006/relationships" r:id="rId3"/>
            </a:rPr>
            <a:t>MES</a:t>
          </a:r>
          <a:r>
            <a:rPr lang="en-IN" sz="2000" dirty="0"/>
            <a:t>, CMMS, and </a:t>
          </a:r>
          <a:r>
            <a:rPr lang="en-IN" sz="2000" b="1" dirty="0">
              <a:hlinkClick xmlns:r="http://schemas.openxmlformats.org/officeDocument/2006/relationships" r:id="rId4"/>
            </a:rPr>
            <a:t>WMS</a:t>
          </a:r>
          <a:r>
            <a:rPr lang="en-IN" sz="2000" dirty="0"/>
            <a:t> to create a unified workflow.</a:t>
          </a:r>
          <a:endParaRPr lang="en-US" sz="2000" dirty="0"/>
        </a:p>
      </dgm:t>
    </dgm:pt>
    <dgm:pt modelId="{40C8CFF0-BD4D-4797-A9D9-DA259B0C7B75}" type="parTrans" cxnId="{B8F6ADE2-291A-4254-9DCF-55CC847045BB}">
      <dgm:prSet/>
      <dgm:spPr/>
      <dgm:t>
        <a:bodyPr/>
        <a:lstStyle/>
        <a:p>
          <a:endParaRPr lang="en-US"/>
        </a:p>
      </dgm:t>
    </dgm:pt>
    <dgm:pt modelId="{F2036D16-E62E-473B-A765-CDA8E48DA92E}" type="sibTrans" cxnId="{B8F6ADE2-291A-4254-9DCF-55CC847045BB}">
      <dgm:prSet/>
      <dgm:spPr/>
      <dgm:t>
        <a:bodyPr/>
        <a:lstStyle/>
        <a:p>
          <a:endParaRPr lang="en-US"/>
        </a:p>
      </dgm:t>
    </dgm:pt>
    <dgm:pt modelId="{4D4206F7-68A8-48C9-A845-27AD2D52FF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N" sz="2000" b="1" dirty="0"/>
            <a:t>Holistic View</a:t>
          </a:r>
          <a:r>
            <a:rPr lang="en-IN" sz="2000" dirty="0"/>
            <a:t>: Eliminate data silos, ensuring smooth data flow across departments for better collaboration and decision-making.</a:t>
          </a:r>
          <a:endParaRPr lang="en-US" sz="2000" dirty="0"/>
        </a:p>
      </dgm:t>
    </dgm:pt>
    <dgm:pt modelId="{4CF16FC5-4CE6-4C49-85B2-DD704F61CDCF}" type="parTrans" cxnId="{7FA477AF-93ED-46B8-B551-1F1C396A613E}">
      <dgm:prSet/>
      <dgm:spPr/>
      <dgm:t>
        <a:bodyPr/>
        <a:lstStyle/>
        <a:p>
          <a:endParaRPr lang="en-US"/>
        </a:p>
      </dgm:t>
    </dgm:pt>
    <dgm:pt modelId="{81AD9B84-5682-4730-9D5C-B4709DDF25E0}" type="sibTrans" cxnId="{7FA477AF-93ED-46B8-B551-1F1C396A613E}">
      <dgm:prSet/>
      <dgm:spPr/>
      <dgm:t>
        <a:bodyPr/>
        <a:lstStyle/>
        <a:p>
          <a:endParaRPr lang="en-US"/>
        </a:p>
      </dgm:t>
    </dgm:pt>
    <dgm:pt modelId="{3A7C0E9A-4504-4786-8675-4A3FBF76083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N" sz="2000" b="1" dirty="0"/>
            <a:t>Operational Visibility</a:t>
          </a:r>
          <a:r>
            <a:rPr lang="en-IN" sz="2000" dirty="0"/>
            <a:t>: Gain real-time insight into every process, empowering quick responses to change and boosting efficiency.</a:t>
          </a:r>
          <a:endParaRPr lang="en-US" sz="2000" dirty="0"/>
        </a:p>
      </dgm:t>
    </dgm:pt>
    <dgm:pt modelId="{62F42464-19B0-4CA7-9783-FEEB7860930E}" type="parTrans" cxnId="{7279209E-CBCF-4B51-AC00-07DA1E0F9F9C}">
      <dgm:prSet/>
      <dgm:spPr/>
      <dgm:t>
        <a:bodyPr/>
        <a:lstStyle/>
        <a:p>
          <a:endParaRPr lang="en-US"/>
        </a:p>
      </dgm:t>
    </dgm:pt>
    <dgm:pt modelId="{24F6D40E-B360-45EC-9BA8-EA08881EF359}" type="sibTrans" cxnId="{7279209E-CBCF-4B51-AC00-07DA1E0F9F9C}">
      <dgm:prSet/>
      <dgm:spPr/>
      <dgm:t>
        <a:bodyPr/>
        <a:lstStyle/>
        <a:p>
          <a:endParaRPr lang="en-US"/>
        </a:p>
      </dgm:t>
    </dgm:pt>
    <dgm:pt modelId="{948C197A-B1A1-4F37-B406-98EA90623957}" type="pres">
      <dgm:prSet presAssocID="{0ECD6F67-5C6F-43FA-9607-71BB8D923014}" presName="root" presStyleCnt="0">
        <dgm:presLayoutVars>
          <dgm:dir/>
          <dgm:resizeHandles val="exact"/>
        </dgm:presLayoutVars>
      </dgm:prSet>
      <dgm:spPr/>
    </dgm:pt>
    <dgm:pt modelId="{27F0E8E8-658B-499C-90B0-3CE35E8F30E8}" type="pres">
      <dgm:prSet presAssocID="{CFD9C90E-BF2A-4B6E-A37F-41E2F0248F75}" presName="compNode" presStyleCnt="0"/>
      <dgm:spPr/>
    </dgm:pt>
    <dgm:pt modelId="{B521EC05-58B8-4B34-A682-0B8FA204BB63}" type="pres">
      <dgm:prSet presAssocID="{CFD9C90E-BF2A-4B6E-A37F-41E2F0248F75}" presName="bgRect" presStyleLbl="bgShp" presStyleIdx="0" presStyleCnt="3"/>
      <dgm:spPr/>
    </dgm:pt>
    <dgm:pt modelId="{6D9B1255-FF75-4B5F-9980-C5F731B38AEF}" type="pres">
      <dgm:prSet presAssocID="{CFD9C90E-BF2A-4B6E-A37F-41E2F0248F75}" presName="iconRect" presStyleLbl="node1" presStyleIdx="0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yncing Cloud"/>
        </a:ext>
      </dgm:extLst>
    </dgm:pt>
    <dgm:pt modelId="{720E6620-9F42-4DAD-B4E1-5BA5DEBBB0A0}" type="pres">
      <dgm:prSet presAssocID="{CFD9C90E-BF2A-4B6E-A37F-41E2F0248F75}" presName="spaceRect" presStyleCnt="0"/>
      <dgm:spPr/>
    </dgm:pt>
    <dgm:pt modelId="{EB6C7EFE-C4D9-4B04-A965-D811D5DC2CBA}" type="pres">
      <dgm:prSet presAssocID="{CFD9C90E-BF2A-4B6E-A37F-41E2F0248F75}" presName="parTx" presStyleLbl="revTx" presStyleIdx="0" presStyleCnt="3">
        <dgm:presLayoutVars>
          <dgm:chMax val="0"/>
          <dgm:chPref val="0"/>
        </dgm:presLayoutVars>
      </dgm:prSet>
      <dgm:spPr/>
    </dgm:pt>
    <dgm:pt modelId="{67470265-AD22-4F4C-BC90-EB1033651F3F}" type="pres">
      <dgm:prSet presAssocID="{F2036D16-E62E-473B-A765-CDA8E48DA92E}" presName="sibTrans" presStyleCnt="0"/>
      <dgm:spPr/>
    </dgm:pt>
    <dgm:pt modelId="{16B928F1-ADE9-4DA8-B8D2-93CF7D2E5194}" type="pres">
      <dgm:prSet presAssocID="{4D4206F7-68A8-48C9-A845-27AD2D52FF8F}" presName="compNode" presStyleCnt="0"/>
      <dgm:spPr/>
    </dgm:pt>
    <dgm:pt modelId="{62722A8C-7F44-4A77-91CC-0C9F1CF14C92}" type="pres">
      <dgm:prSet presAssocID="{4D4206F7-68A8-48C9-A845-27AD2D52FF8F}" presName="bgRect" presStyleLbl="bgShp" presStyleIdx="1" presStyleCnt="3"/>
      <dgm:spPr/>
    </dgm:pt>
    <dgm:pt modelId="{4C2627D3-086F-4678-8DC6-50CC0FD4CCA5}" type="pres">
      <dgm:prSet presAssocID="{4D4206F7-68A8-48C9-A845-27AD2D52FF8F}" presName="iconRect" presStyleLbl="node1" presStyleIdx="1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1AC60FC4-3239-472C-A88A-CDC4BDE0FC6B}" type="pres">
      <dgm:prSet presAssocID="{4D4206F7-68A8-48C9-A845-27AD2D52FF8F}" presName="spaceRect" presStyleCnt="0"/>
      <dgm:spPr/>
    </dgm:pt>
    <dgm:pt modelId="{B89F724B-8E9F-47AD-9C65-4F70898E46F1}" type="pres">
      <dgm:prSet presAssocID="{4D4206F7-68A8-48C9-A845-27AD2D52FF8F}" presName="parTx" presStyleLbl="revTx" presStyleIdx="1" presStyleCnt="3">
        <dgm:presLayoutVars>
          <dgm:chMax val="0"/>
          <dgm:chPref val="0"/>
        </dgm:presLayoutVars>
      </dgm:prSet>
      <dgm:spPr/>
    </dgm:pt>
    <dgm:pt modelId="{771395FB-FB03-4C66-BB14-FE19B4A753E3}" type="pres">
      <dgm:prSet presAssocID="{81AD9B84-5682-4730-9D5C-B4709DDF25E0}" presName="sibTrans" presStyleCnt="0"/>
      <dgm:spPr/>
    </dgm:pt>
    <dgm:pt modelId="{7EF82583-2DA3-40AC-8435-7AAD94897D6F}" type="pres">
      <dgm:prSet presAssocID="{3A7C0E9A-4504-4786-8675-4A3FBF76083F}" presName="compNode" presStyleCnt="0"/>
      <dgm:spPr/>
    </dgm:pt>
    <dgm:pt modelId="{9DE2C326-7B3B-4754-B934-04380DEE697E}" type="pres">
      <dgm:prSet presAssocID="{3A7C0E9A-4504-4786-8675-4A3FBF76083F}" presName="bgRect" presStyleLbl="bgShp" presStyleIdx="2" presStyleCnt="3"/>
      <dgm:spPr/>
    </dgm:pt>
    <dgm:pt modelId="{CA139D49-41E5-4758-B3BF-96467D347D20}" type="pres">
      <dgm:prSet presAssocID="{3A7C0E9A-4504-4786-8675-4A3FBF76083F}" presName="iconRect" presStyleLbl="node1" presStyleIdx="2" presStyleCnt="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547C1B62-73A5-4693-A621-520DE6A6793A}" type="pres">
      <dgm:prSet presAssocID="{3A7C0E9A-4504-4786-8675-4A3FBF76083F}" presName="spaceRect" presStyleCnt="0"/>
      <dgm:spPr/>
    </dgm:pt>
    <dgm:pt modelId="{BD527D67-6A83-4C33-96B8-AA9C920E62F8}" type="pres">
      <dgm:prSet presAssocID="{3A7C0E9A-4504-4786-8675-4A3FBF76083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279209E-CBCF-4B51-AC00-07DA1E0F9F9C}" srcId="{0ECD6F67-5C6F-43FA-9607-71BB8D923014}" destId="{3A7C0E9A-4504-4786-8675-4A3FBF76083F}" srcOrd="2" destOrd="0" parTransId="{62F42464-19B0-4CA7-9783-FEEB7860930E}" sibTransId="{24F6D40E-B360-45EC-9BA8-EA08881EF359}"/>
    <dgm:cxn modelId="{7FA477AF-93ED-46B8-B551-1F1C396A613E}" srcId="{0ECD6F67-5C6F-43FA-9607-71BB8D923014}" destId="{4D4206F7-68A8-48C9-A845-27AD2D52FF8F}" srcOrd="1" destOrd="0" parTransId="{4CF16FC5-4CE6-4C49-85B2-DD704F61CDCF}" sibTransId="{81AD9B84-5682-4730-9D5C-B4709DDF25E0}"/>
    <dgm:cxn modelId="{A66450DB-12AC-40BD-9417-B4B77811CDAB}" type="presOf" srcId="{3A7C0E9A-4504-4786-8675-4A3FBF76083F}" destId="{BD527D67-6A83-4C33-96B8-AA9C920E62F8}" srcOrd="0" destOrd="0" presId="urn:microsoft.com/office/officeart/2018/2/layout/IconVerticalSolidList"/>
    <dgm:cxn modelId="{B8F6ADE2-291A-4254-9DCF-55CC847045BB}" srcId="{0ECD6F67-5C6F-43FA-9607-71BB8D923014}" destId="{CFD9C90E-BF2A-4B6E-A37F-41E2F0248F75}" srcOrd="0" destOrd="0" parTransId="{40C8CFF0-BD4D-4797-A9D9-DA259B0C7B75}" sibTransId="{F2036D16-E62E-473B-A765-CDA8E48DA92E}"/>
    <dgm:cxn modelId="{D14652EA-237F-449B-B2AE-725A23381F1C}" type="presOf" srcId="{CFD9C90E-BF2A-4B6E-A37F-41E2F0248F75}" destId="{EB6C7EFE-C4D9-4B04-A965-D811D5DC2CBA}" srcOrd="0" destOrd="0" presId="urn:microsoft.com/office/officeart/2018/2/layout/IconVerticalSolidList"/>
    <dgm:cxn modelId="{07B3CEF9-A0E5-40E5-9993-DB9796D73ECF}" type="presOf" srcId="{4D4206F7-68A8-48C9-A845-27AD2D52FF8F}" destId="{B89F724B-8E9F-47AD-9C65-4F70898E46F1}" srcOrd="0" destOrd="0" presId="urn:microsoft.com/office/officeart/2018/2/layout/IconVerticalSolidList"/>
    <dgm:cxn modelId="{FCDBDAFC-3DAB-40B3-9F5B-D43E134A45E7}" type="presOf" srcId="{0ECD6F67-5C6F-43FA-9607-71BB8D923014}" destId="{948C197A-B1A1-4F37-B406-98EA90623957}" srcOrd="0" destOrd="0" presId="urn:microsoft.com/office/officeart/2018/2/layout/IconVerticalSolidList"/>
    <dgm:cxn modelId="{BF59C459-72B3-485F-BB0A-14DEF26EF3AE}" type="presParOf" srcId="{948C197A-B1A1-4F37-B406-98EA90623957}" destId="{27F0E8E8-658B-499C-90B0-3CE35E8F30E8}" srcOrd="0" destOrd="0" presId="urn:microsoft.com/office/officeart/2018/2/layout/IconVerticalSolidList"/>
    <dgm:cxn modelId="{53692E3A-B8E4-45FA-9E1B-CA26E263A2B9}" type="presParOf" srcId="{27F0E8E8-658B-499C-90B0-3CE35E8F30E8}" destId="{B521EC05-58B8-4B34-A682-0B8FA204BB63}" srcOrd="0" destOrd="0" presId="urn:microsoft.com/office/officeart/2018/2/layout/IconVerticalSolidList"/>
    <dgm:cxn modelId="{D7EF6471-60D3-47ED-A435-71741D1F402D}" type="presParOf" srcId="{27F0E8E8-658B-499C-90B0-3CE35E8F30E8}" destId="{6D9B1255-FF75-4B5F-9980-C5F731B38AEF}" srcOrd="1" destOrd="0" presId="urn:microsoft.com/office/officeart/2018/2/layout/IconVerticalSolidList"/>
    <dgm:cxn modelId="{7B3D5417-3474-4EEC-A988-5B21E9EA9DDB}" type="presParOf" srcId="{27F0E8E8-658B-499C-90B0-3CE35E8F30E8}" destId="{720E6620-9F42-4DAD-B4E1-5BA5DEBBB0A0}" srcOrd="2" destOrd="0" presId="urn:microsoft.com/office/officeart/2018/2/layout/IconVerticalSolidList"/>
    <dgm:cxn modelId="{1F77C7F5-98CC-464E-B79A-FDFEBABDFECE}" type="presParOf" srcId="{27F0E8E8-658B-499C-90B0-3CE35E8F30E8}" destId="{EB6C7EFE-C4D9-4B04-A965-D811D5DC2CBA}" srcOrd="3" destOrd="0" presId="urn:microsoft.com/office/officeart/2018/2/layout/IconVerticalSolidList"/>
    <dgm:cxn modelId="{95ACDC58-06CD-4329-BF00-7A825844A718}" type="presParOf" srcId="{948C197A-B1A1-4F37-B406-98EA90623957}" destId="{67470265-AD22-4F4C-BC90-EB1033651F3F}" srcOrd="1" destOrd="0" presId="urn:microsoft.com/office/officeart/2018/2/layout/IconVerticalSolidList"/>
    <dgm:cxn modelId="{D1DCD635-2E6E-4B34-91EF-45E1E64AFCDD}" type="presParOf" srcId="{948C197A-B1A1-4F37-B406-98EA90623957}" destId="{16B928F1-ADE9-4DA8-B8D2-93CF7D2E5194}" srcOrd="2" destOrd="0" presId="urn:microsoft.com/office/officeart/2018/2/layout/IconVerticalSolidList"/>
    <dgm:cxn modelId="{DC436E1A-8E1A-4961-B9DD-CED54C3C4C9D}" type="presParOf" srcId="{16B928F1-ADE9-4DA8-B8D2-93CF7D2E5194}" destId="{62722A8C-7F44-4A77-91CC-0C9F1CF14C92}" srcOrd="0" destOrd="0" presId="urn:microsoft.com/office/officeart/2018/2/layout/IconVerticalSolidList"/>
    <dgm:cxn modelId="{D36BBB73-6D11-46CB-9044-F0561AEBD77A}" type="presParOf" srcId="{16B928F1-ADE9-4DA8-B8D2-93CF7D2E5194}" destId="{4C2627D3-086F-4678-8DC6-50CC0FD4CCA5}" srcOrd="1" destOrd="0" presId="urn:microsoft.com/office/officeart/2018/2/layout/IconVerticalSolidList"/>
    <dgm:cxn modelId="{816094E1-EC55-4485-9013-0CEA3E2E0E8F}" type="presParOf" srcId="{16B928F1-ADE9-4DA8-B8D2-93CF7D2E5194}" destId="{1AC60FC4-3239-472C-A88A-CDC4BDE0FC6B}" srcOrd="2" destOrd="0" presId="urn:microsoft.com/office/officeart/2018/2/layout/IconVerticalSolidList"/>
    <dgm:cxn modelId="{CC4DA7E8-11D6-4DF1-8381-D56BAFE02873}" type="presParOf" srcId="{16B928F1-ADE9-4DA8-B8D2-93CF7D2E5194}" destId="{B89F724B-8E9F-47AD-9C65-4F70898E46F1}" srcOrd="3" destOrd="0" presId="urn:microsoft.com/office/officeart/2018/2/layout/IconVerticalSolidList"/>
    <dgm:cxn modelId="{92B2A4B8-3A87-4FE9-BED7-D405CFE4D354}" type="presParOf" srcId="{948C197A-B1A1-4F37-B406-98EA90623957}" destId="{771395FB-FB03-4C66-BB14-FE19B4A753E3}" srcOrd="3" destOrd="0" presId="urn:microsoft.com/office/officeart/2018/2/layout/IconVerticalSolidList"/>
    <dgm:cxn modelId="{CFCC5E8D-D65D-4A1D-9C0B-F1D7B4D5EFE7}" type="presParOf" srcId="{948C197A-B1A1-4F37-B406-98EA90623957}" destId="{7EF82583-2DA3-40AC-8435-7AAD94897D6F}" srcOrd="4" destOrd="0" presId="urn:microsoft.com/office/officeart/2018/2/layout/IconVerticalSolidList"/>
    <dgm:cxn modelId="{75B81987-8506-4BA6-9DC1-0D2A5658C8E1}" type="presParOf" srcId="{7EF82583-2DA3-40AC-8435-7AAD94897D6F}" destId="{9DE2C326-7B3B-4754-B934-04380DEE697E}" srcOrd="0" destOrd="0" presId="urn:microsoft.com/office/officeart/2018/2/layout/IconVerticalSolidList"/>
    <dgm:cxn modelId="{C48AB63E-87F1-4912-A5B9-7CDE9F23E00B}" type="presParOf" srcId="{7EF82583-2DA3-40AC-8435-7AAD94897D6F}" destId="{CA139D49-41E5-4758-B3BF-96467D347D20}" srcOrd="1" destOrd="0" presId="urn:microsoft.com/office/officeart/2018/2/layout/IconVerticalSolidList"/>
    <dgm:cxn modelId="{BB176EE7-7AB3-47EF-B75E-EB2B66154B45}" type="presParOf" srcId="{7EF82583-2DA3-40AC-8435-7AAD94897D6F}" destId="{547C1B62-73A5-4693-A621-520DE6A6793A}" srcOrd="2" destOrd="0" presId="urn:microsoft.com/office/officeart/2018/2/layout/IconVerticalSolidList"/>
    <dgm:cxn modelId="{B4F7D3E4-93F9-476B-B223-BE3969DDAF37}" type="presParOf" srcId="{7EF82583-2DA3-40AC-8435-7AAD94897D6F}" destId="{BD527D67-6A83-4C33-96B8-AA9C920E62F8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8A84D1-C9CF-453F-A2EA-9AADA8387E53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6B90C6B-CE6F-4A47-B081-A7A3CD1CBB4C}">
      <dgm:prSet/>
      <dgm:spPr/>
      <dgm:t>
        <a:bodyPr/>
        <a:lstStyle/>
        <a:p>
          <a:r>
            <a:rPr lang="en-IN" b="1" dirty="0"/>
            <a:t>Real-time Data Access</a:t>
          </a:r>
        </a:p>
        <a:p>
          <a:r>
            <a:rPr lang="en-IN" dirty="0"/>
            <a:t> Ensure decision-makers have accurate, up-to-date information.</a:t>
          </a:r>
          <a:endParaRPr lang="en-US" dirty="0"/>
        </a:p>
      </dgm:t>
    </dgm:pt>
    <dgm:pt modelId="{E9051596-63B6-43A8-98F2-12200B4A5FB1}" type="parTrans" cxnId="{87EEF0DB-3F97-44D6-BC60-093592323BF5}">
      <dgm:prSet/>
      <dgm:spPr/>
      <dgm:t>
        <a:bodyPr/>
        <a:lstStyle/>
        <a:p>
          <a:endParaRPr lang="en-US"/>
        </a:p>
      </dgm:t>
    </dgm:pt>
    <dgm:pt modelId="{8ABD4D37-DF35-414F-BBAC-15BB713DBFD0}" type="sibTrans" cxnId="{87EEF0DB-3F97-44D6-BC60-093592323BF5}">
      <dgm:prSet/>
      <dgm:spPr/>
      <dgm:t>
        <a:bodyPr/>
        <a:lstStyle/>
        <a:p>
          <a:endParaRPr lang="en-US"/>
        </a:p>
      </dgm:t>
    </dgm:pt>
    <dgm:pt modelId="{84F47267-9346-481B-9446-16F494279B7B}">
      <dgm:prSet/>
      <dgm:spPr/>
      <dgm:t>
        <a:bodyPr/>
        <a:lstStyle/>
        <a:p>
          <a:r>
            <a:rPr lang="en-IN" b="1" dirty="0"/>
            <a:t>Enhanced Decision-making</a:t>
          </a:r>
        </a:p>
        <a:p>
          <a:r>
            <a:rPr lang="en-IN" dirty="0"/>
            <a:t> Centralized data improves efficiency and precision across operations.</a:t>
          </a:r>
          <a:endParaRPr lang="en-US" dirty="0"/>
        </a:p>
      </dgm:t>
    </dgm:pt>
    <dgm:pt modelId="{9EF0274E-846F-4A3B-BB6C-09134623D9A3}" type="parTrans" cxnId="{4AF30174-75FB-4EAC-8E0C-9449D7F22006}">
      <dgm:prSet/>
      <dgm:spPr/>
      <dgm:t>
        <a:bodyPr/>
        <a:lstStyle/>
        <a:p>
          <a:endParaRPr lang="en-US"/>
        </a:p>
      </dgm:t>
    </dgm:pt>
    <dgm:pt modelId="{06C6F42A-93CA-480B-9B07-7F01415CC839}" type="sibTrans" cxnId="{4AF30174-75FB-4EAC-8E0C-9449D7F22006}">
      <dgm:prSet/>
      <dgm:spPr/>
      <dgm:t>
        <a:bodyPr/>
        <a:lstStyle/>
        <a:p>
          <a:endParaRPr lang="en-US"/>
        </a:p>
      </dgm:t>
    </dgm:pt>
    <dgm:pt modelId="{9A6BAACE-4503-418B-8FF9-67BCB3033BAB}">
      <dgm:prSet/>
      <dgm:spPr/>
      <dgm:t>
        <a:bodyPr/>
        <a:lstStyle/>
        <a:p>
          <a:r>
            <a:rPr lang="en-IN" b="1" dirty="0"/>
            <a:t>Improved Planning</a:t>
          </a:r>
        </a:p>
        <a:p>
          <a:r>
            <a:rPr lang="en-IN" dirty="0"/>
            <a:t> Provides a solid foundation for long-term business planning and strategy adjustments.</a:t>
          </a:r>
          <a:endParaRPr lang="en-US" dirty="0"/>
        </a:p>
      </dgm:t>
    </dgm:pt>
    <dgm:pt modelId="{BF72EE18-9452-4CE0-BD4E-84FFC9E57747}" type="parTrans" cxnId="{0E5D00B0-4B71-440F-AC46-B64255C8CC33}">
      <dgm:prSet/>
      <dgm:spPr/>
      <dgm:t>
        <a:bodyPr/>
        <a:lstStyle/>
        <a:p>
          <a:endParaRPr lang="en-US"/>
        </a:p>
      </dgm:t>
    </dgm:pt>
    <dgm:pt modelId="{4AF9AED6-6864-4D91-8498-A6260598E910}" type="sibTrans" cxnId="{0E5D00B0-4B71-440F-AC46-B64255C8CC33}">
      <dgm:prSet/>
      <dgm:spPr/>
      <dgm:t>
        <a:bodyPr/>
        <a:lstStyle/>
        <a:p>
          <a:endParaRPr lang="en-US"/>
        </a:p>
      </dgm:t>
    </dgm:pt>
    <dgm:pt modelId="{D04E8ED9-7A87-42B2-9316-6D32ADCC61D9}" type="pres">
      <dgm:prSet presAssocID="{DA8A84D1-C9CF-453F-A2EA-9AADA8387E5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52DCFA0-8C3A-4723-89AA-4A9B6151AB7E}" type="pres">
      <dgm:prSet presAssocID="{36B90C6B-CE6F-4A47-B081-A7A3CD1CBB4C}" presName="hierRoot1" presStyleCnt="0"/>
      <dgm:spPr/>
    </dgm:pt>
    <dgm:pt modelId="{87CE62B9-D335-4E65-A57E-DEBFC8207BBE}" type="pres">
      <dgm:prSet presAssocID="{36B90C6B-CE6F-4A47-B081-A7A3CD1CBB4C}" presName="composite" presStyleCnt="0"/>
      <dgm:spPr/>
    </dgm:pt>
    <dgm:pt modelId="{25CA80A8-A067-4087-9254-878356477E32}" type="pres">
      <dgm:prSet presAssocID="{36B90C6B-CE6F-4A47-B081-A7A3CD1CBB4C}" presName="background" presStyleLbl="node0" presStyleIdx="0" presStyleCnt="3"/>
      <dgm:spPr/>
    </dgm:pt>
    <dgm:pt modelId="{6B37F61A-45C8-4C9C-8862-6F59D4928774}" type="pres">
      <dgm:prSet presAssocID="{36B90C6B-CE6F-4A47-B081-A7A3CD1CBB4C}" presName="text" presStyleLbl="fgAcc0" presStyleIdx="0" presStyleCnt="3">
        <dgm:presLayoutVars>
          <dgm:chPref val="3"/>
        </dgm:presLayoutVars>
      </dgm:prSet>
      <dgm:spPr/>
    </dgm:pt>
    <dgm:pt modelId="{BB7F36A2-45EA-4C3E-AB24-8C81F66598F5}" type="pres">
      <dgm:prSet presAssocID="{36B90C6B-CE6F-4A47-B081-A7A3CD1CBB4C}" presName="hierChild2" presStyleCnt="0"/>
      <dgm:spPr/>
    </dgm:pt>
    <dgm:pt modelId="{64B7EC3C-390F-47D9-97F5-04A2714F7B6D}" type="pres">
      <dgm:prSet presAssocID="{84F47267-9346-481B-9446-16F494279B7B}" presName="hierRoot1" presStyleCnt="0"/>
      <dgm:spPr/>
    </dgm:pt>
    <dgm:pt modelId="{0FB94288-C582-4E8C-8E5F-8DB74A169FAB}" type="pres">
      <dgm:prSet presAssocID="{84F47267-9346-481B-9446-16F494279B7B}" presName="composite" presStyleCnt="0"/>
      <dgm:spPr/>
    </dgm:pt>
    <dgm:pt modelId="{E5D17356-C4A2-4D6C-9262-D22B7F263C99}" type="pres">
      <dgm:prSet presAssocID="{84F47267-9346-481B-9446-16F494279B7B}" presName="background" presStyleLbl="node0" presStyleIdx="1" presStyleCnt="3"/>
      <dgm:spPr/>
    </dgm:pt>
    <dgm:pt modelId="{3B2FEA44-794B-426C-89F0-C65F2ADBA49F}" type="pres">
      <dgm:prSet presAssocID="{84F47267-9346-481B-9446-16F494279B7B}" presName="text" presStyleLbl="fgAcc0" presStyleIdx="1" presStyleCnt="3">
        <dgm:presLayoutVars>
          <dgm:chPref val="3"/>
        </dgm:presLayoutVars>
      </dgm:prSet>
      <dgm:spPr/>
    </dgm:pt>
    <dgm:pt modelId="{04DE61C0-1DB5-44F1-8C92-590B369999E2}" type="pres">
      <dgm:prSet presAssocID="{84F47267-9346-481B-9446-16F494279B7B}" presName="hierChild2" presStyleCnt="0"/>
      <dgm:spPr/>
    </dgm:pt>
    <dgm:pt modelId="{AF7ECDCC-9B1B-4A62-9C64-41E71225D6F9}" type="pres">
      <dgm:prSet presAssocID="{9A6BAACE-4503-418B-8FF9-67BCB3033BAB}" presName="hierRoot1" presStyleCnt="0"/>
      <dgm:spPr/>
    </dgm:pt>
    <dgm:pt modelId="{20313353-C363-4B97-9FDA-4176240B0DC1}" type="pres">
      <dgm:prSet presAssocID="{9A6BAACE-4503-418B-8FF9-67BCB3033BAB}" presName="composite" presStyleCnt="0"/>
      <dgm:spPr/>
    </dgm:pt>
    <dgm:pt modelId="{E46FFCEE-BB68-4C04-80EF-16E33AF198B2}" type="pres">
      <dgm:prSet presAssocID="{9A6BAACE-4503-418B-8FF9-67BCB3033BAB}" presName="background" presStyleLbl="node0" presStyleIdx="2" presStyleCnt="3"/>
      <dgm:spPr/>
    </dgm:pt>
    <dgm:pt modelId="{60193279-C320-4B55-BC9E-ED7A568AB6E9}" type="pres">
      <dgm:prSet presAssocID="{9A6BAACE-4503-418B-8FF9-67BCB3033BAB}" presName="text" presStyleLbl="fgAcc0" presStyleIdx="2" presStyleCnt="3">
        <dgm:presLayoutVars>
          <dgm:chPref val="3"/>
        </dgm:presLayoutVars>
      </dgm:prSet>
      <dgm:spPr/>
    </dgm:pt>
    <dgm:pt modelId="{D3B09FB0-AE0A-4DA3-940F-5D1888D4276E}" type="pres">
      <dgm:prSet presAssocID="{9A6BAACE-4503-418B-8FF9-67BCB3033BAB}" presName="hierChild2" presStyleCnt="0"/>
      <dgm:spPr/>
    </dgm:pt>
  </dgm:ptLst>
  <dgm:cxnLst>
    <dgm:cxn modelId="{8D145A0D-F395-498B-B670-DBE5CB0CE36C}" type="presOf" srcId="{36B90C6B-CE6F-4A47-B081-A7A3CD1CBB4C}" destId="{6B37F61A-45C8-4C9C-8862-6F59D4928774}" srcOrd="0" destOrd="0" presId="urn:microsoft.com/office/officeart/2005/8/layout/hierarchy1"/>
    <dgm:cxn modelId="{CF01AF6C-FF79-4FAA-BE63-E3F3FE48D68B}" type="presOf" srcId="{84F47267-9346-481B-9446-16F494279B7B}" destId="{3B2FEA44-794B-426C-89F0-C65F2ADBA49F}" srcOrd="0" destOrd="0" presId="urn:microsoft.com/office/officeart/2005/8/layout/hierarchy1"/>
    <dgm:cxn modelId="{4AF30174-75FB-4EAC-8E0C-9449D7F22006}" srcId="{DA8A84D1-C9CF-453F-A2EA-9AADA8387E53}" destId="{84F47267-9346-481B-9446-16F494279B7B}" srcOrd="1" destOrd="0" parTransId="{9EF0274E-846F-4A3B-BB6C-09134623D9A3}" sibTransId="{06C6F42A-93CA-480B-9B07-7F01415CC839}"/>
    <dgm:cxn modelId="{4903BA76-85B7-4337-9D66-06AB15E09C24}" type="presOf" srcId="{DA8A84D1-C9CF-453F-A2EA-9AADA8387E53}" destId="{D04E8ED9-7A87-42B2-9316-6D32ADCC61D9}" srcOrd="0" destOrd="0" presId="urn:microsoft.com/office/officeart/2005/8/layout/hierarchy1"/>
    <dgm:cxn modelId="{B0986492-8970-4624-ABDF-02B3648F5F39}" type="presOf" srcId="{9A6BAACE-4503-418B-8FF9-67BCB3033BAB}" destId="{60193279-C320-4B55-BC9E-ED7A568AB6E9}" srcOrd="0" destOrd="0" presId="urn:microsoft.com/office/officeart/2005/8/layout/hierarchy1"/>
    <dgm:cxn modelId="{0E5D00B0-4B71-440F-AC46-B64255C8CC33}" srcId="{DA8A84D1-C9CF-453F-A2EA-9AADA8387E53}" destId="{9A6BAACE-4503-418B-8FF9-67BCB3033BAB}" srcOrd="2" destOrd="0" parTransId="{BF72EE18-9452-4CE0-BD4E-84FFC9E57747}" sibTransId="{4AF9AED6-6864-4D91-8498-A6260598E910}"/>
    <dgm:cxn modelId="{87EEF0DB-3F97-44D6-BC60-093592323BF5}" srcId="{DA8A84D1-C9CF-453F-A2EA-9AADA8387E53}" destId="{36B90C6B-CE6F-4A47-B081-A7A3CD1CBB4C}" srcOrd="0" destOrd="0" parTransId="{E9051596-63B6-43A8-98F2-12200B4A5FB1}" sibTransId="{8ABD4D37-DF35-414F-BBAC-15BB713DBFD0}"/>
    <dgm:cxn modelId="{29743E57-94A8-471F-8C8D-5D4B085BC107}" type="presParOf" srcId="{D04E8ED9-7A87-42B2-9316-6D32ADCC61D9}" destId="{C52DCFA0-8C3A-4723-89AA-4A9B6151AB7E}" srcOrd="0" destOrd="0" presId="urn:microsoft.com/office/officeart/2005/8/layout/hierarchy1"/>
    <dgm:cxn modelId="{A7AD27F7-514B-4EFC-A22F-E70C4E39D289}" type="presParOf" srcId="{C52DCFA0-8C3A-4723-89AA-4A9B6151AB7E}" destId="{87CE62B9-D335-4E65-A57E-DEBFC8207BBE}" srcOrd="0" destOrd="0" presId="urn:microsoft.com/office/officeart/2005/8/layout/hierarchy1"/>
    <dgm:cxn modelId="{4A73D541-8B1C-48FE-930E-DB63F5CCB9F0}" type="presParOf" srcId="{87CE62B9-D335-4E65-A57E-DEBFC8207BBE}" destId="{25CA80A8-A067-4087-9254-878356477E32}" srcOrd="0" destOrd="0" presId="urn:microsoft.com/office/officeart/2005/8/layout/hierarchy1"/>
    <dgm:cxn modelId="{72F5B2A9-BCFF-45B6-8FC6-0026D8914A43}" type="presParOf" srcId="{87CE62B9-D335-4E65-A57E-DEBFC8207BBE}" destId="{6B37F61A-45C8-4C9C-8862-6F59D4928774}" srcOrd="1" destOrd="0" presId="urn:microsoft.com/office/officeart/2005/8/layout/hierarchy1"/>
    <dgm:cxn modelId="{4C2462E1-BD48-475B-ADA3-C7133976411C}" type="presParOf" srcId="{C52DCFA0-8C3A-4723-89AA-4A9B6151AB7E}" destId="{BB7F36A2-45EA-4C3E-AB24-8C81F66598F5}" srcOrd="1" destOrd="0" presId="urn:microsoft.com/office/officeart/2005/8/layout/hierarchy1"/>
    <dgm:cxn modelId="{4319EB74-17FE-4809-8242-204DAE13EB9B}" type="presParOf" srcId="{D04E8ED9-7A87-42B2-9316-6D32ADCC61D9}" destId="{64B7EC3C-390F-47D9-97F5-04A2714F7B6D}" srcOrd="1" destOrd="0" presId="urn:microsoft.com/office/officeart/2005/8/layout/hierarchy1"/>
    <dgm:cxn modelId="{E813C2A1-9AB5-4427-9ACF-3C050A0A23F7}" type="presParOf" srcId="{64B7EC3C-390F-47D9-97F5-04A2714F7B6D}" destId="{0FB94288-C582-4E8C-8E5F-8DB74A169FAB}" srcOrd="0" destOrd="0" presId="urn:microsoft.com/office/officeart/2005/8/layout/hierarchy1"/>
    <dgm:cxn modelId="{E57C2B93-738C-42CB-84CE-3A6B8F418A71}" type="presParOf" srcId="{0FB94288-C582-4E8C-8E5F-8DB74A169FAB}" destId="{E5D17356-C4A2-4D6C-9262-D22B7F263C99}" srcOrd="0" destOrd="0" presId="urn:microsoft.com/office/officeart/2005/8/layout/hierarchy1"/>
    <dgm:cxn modelId="{D64099EA-F666-49B7-ABB9-59BB44463898}" type="presParOf" srcId="{0FB94288-C582-4E8C-8E5F-8DB74A169FAB}" destId="{3B2FEA44-794B-426C-89F0-C65F2ADBA49F}" srcOrd="1" destOrd="0" presId="urn:microsoft.com/office/officeart/2005/8/layout/hierarchy1"/>
    <dgm:cxn modelId="{1025BFD0-7584-4A72-BBF9-CA1B77083E70}" type="presParOf" srcId="{64B7EC3C-390F-47D9-97F5-04A2714F7B6D}" destId="{04DE61C0-1DB5-44F1-8C92-590B369999E2}" srcOrd="1" destOrd="0" presId="urn:microsoft.com/office/officeart/2005/8/layout/hierarchy1"/>
    <dgm:cxn modelId="{BA043466-38F8-4604-800C-AB077E20E5D1}" type="presParOf" srcId="{D04E8ED9-7A87-42B2-9316-6D32ADCC61D9}" destId="{AF7ECDCC-9B1B-4A62-9C64-41E71225D6F9}" srcOrd="2" destOrd="0" presId="urn:microsoft.com/office/officeart/2005/8/layout/hierarchy1"/>
    <dgm:cxn modelId="{84711A69-70E2-45CD-B10F-0E0391C58D12}" type="presParOf" srcId="{AF7ECDCC-9B1B-4A62-9C64-41E71225D6F9}" destId="{20313353-C363-4B97-9FDA-4176240B0DC1}" srcOrd="0" destOrd="0" presId="urn:microsoft.com/office/officeart/2005/8/layout/hierarchy1"/>
    <dgm:cxn modelId="{7083B460-EA3A-4762-9D40-148CC75C82EE}" type="presParOf" srcId="{20313353-C363-4B97-9FDA-4176240B0DC1}" destId="{E46FFCEE-BB68-4C04-80EF-16E33AF198B2}" srcOrd="0" destOrd="0" presId="urn:microsoft.com/office/officeart/2005/8/layout/hierarchy1"/>
    <dgm:cxn modelId="{D4C321DB-4AD2-4E9F-9572-30555C7B92CC}" type="presParOf" srcId="{20313353-C363-4B97-9FDA-4176240B0DC1}" destId="{60193279-C320-4B55-BC9E-ED7A568AB6E9}" srcOrd="1" destOrd="0" presId="urn:microsoft.com/office/officeart/2005/8/layout/hierarchy1"/>
    <dgm:cxn modelId="{A1E4215A-C9F2-4493-811E-ACFFE5D46412}" type="presParOf" srcId="{AF7ECDCC-9B1B-4A62-9C64-41E71225D6F9}" destId="{D3B09FB0-AE0A-4DA3-940F-5D1888D4276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391C8D-76ED-4459-A2D3-C7480A4EEBE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09DF77A-A845-4D31-9D19-DF8D456E5424}">
      <dgm:prSet custT="1"/>
      <dgm:spPr/>
      <dgm:t>
        <a:bodyPr/>
        <a:lstStyle/>
        <a:p>
          <a:r>
            <a:rPr lang="en-IN" sz="1800" b="1" dirty="0"/>
            <a:t>Initial Assessment</a:t>
          </a:r>
        </a:p>
        <a:p>
          <a:r>
            <a:rPr lang="en-IN" sz="1700" dirty="0"/>
            <a:t> Review current systems to pinpoint improvement areas and requirements.</a:t>
          </a:r>
          <a:endParaRPr lang="en-US" sz="1700" dirty="0"/>
        </a:p>
      </dgm:t>
    </dgm:pt>
    <dgm:pt modelId="{11DC735A-2968-4887-A3A9-0C4E2D7C8129}" type="parTrans" cxnId="{356075B5-1E66-4D01-A25F-C00DC8668807}">
      <dgm:prSet/>
      <dgm:spPr/>
      <dgm:t>
        <a:bodyPr/>
        <a:lstStyle/>
        <a:p>
          <a:endParaRPr lang="en-US"/>
        </a:p>
      </dgm:t>
    </dgm:pt>
    <dgm:pt modelId="{0FE1BB00-FB55-4558-8822-5F3E21FBAF61}" type="sibTrans" cxnId="{356075B5-1E66-4D01-A25F-C00DC8668807}">
      <dgm:prSet/>
      <dgm:spPr/>
      <dgm:t>
        <a:bodyPr/>
        <a:lstStyle/>
        <a:p>
          <a:endParaRPr lang="en-US"/>
        </a:p>
      </dgm:t>
    </dgm:pt>
    <dgm:pt modelId="{39990C73-0918-4360-8C72-19A5113EA08D}">
      <dgm:prSet custT="1"/>
      <dgm:spPr/>
      <dgm:t>
        <a:bodyPr/>
        <a:lstStyle/>
        <a:p>
          <a:r>
            <a:rPr lang="en-IN" sz="1800" b="1" dirty="0"/>
            <a:t>Strategy Development</a:t>
          </a:r>
        </a:p>
        <a:p>
          <a:r>
            <a:rPr lang="en-IN" sz="1700" dirty="0"/>
            <a:t> Tailor a strategy to integrate operational systems based on specific business needs.</a:t>
          </a:r>
          <a:endParaRPr lang="en-US" sz="1700" dirty="0"/>
        </a:p>
      </dgm:t>
    </dgm:pt>
    <dgm:pt modelId="{46DB85B3-41F9-4070-8DB4-495C18CA5961}" type="parTrans" cxnId="{8AFFB58E-31AF-4DF0-9B91-0E637085255D}">
      <dgm:prSet/>
      <dgm:spPr/>
      <dgm:t>
        <a:bodyPr/>
        <a:lstStyle/>
        <a:p>
          <a:endParaRPr lang="en-US"/>
        </a:p>
      </dgm:t>
    </dgm:pt>
    <dgm:pt modelId="{D6D70642-A0CB-4418-80BA-5109D17D155E}" type="sibTrans" cxnId="{8AFFB58E-31AF-4DF0-9B91-0E637085255D}">
      <dgm:prSet/>
      <dgm:spPr/>
      <dgm:t>
        <a:bodyPr/>
        <a:lstStyle/>
        <a:p>
          <a:endParaRPr lang="en-US"/>
        </a:p>
      </dgm:t>
    </dgm:pt>
    <dgm:pt modelId="{0D61F4B7-959C-44DA-9E6F-F2B55E3D3A65}">
      <dgm:prSet custT="1"/>
      <dgm:spPr/>
      <dgm:t>
        <a:bodyPr/>
        <a:lstStyle/>
        <a:p>
          <a:r>
            <a:rPr lang="en-IN" sz="1800" b="1" dirty="0"/>
            <a:t>System Integration</a:t>
          </a:r>
        </a:p>
        <a:p>
          <a:r>
            <a:rPr lang="en-IN" sz="1700" dirty="0"/>
            <a:t> Integrate key systems (PLM, CRM, ERP, MES, CMMS, WMS) into a unified platform.</a:t>
          </a:r>
          <a:endParaRPr lang="en-US" sz="1700" dirty="0"/>
        </a:p>
      </dgm:t>
    </dgm:pt>
    <dgm:pt modelId="{F780D777-7699-4714-83AE-F86C7A2A73DF}" type="parTrans" cxnId="{E82D7857-F986-44ED-BDAA-E01D212F0BA6}">
      <dgm:prSet/>
      <dgm:spPr/>
      <dgm:t>
        <a:bodyPr/>
        <a:lstStyle/>
        <a:p>
          <a:endParaRPr lang="en-US"/>
        </a:p>
      </dgm:t>
    </dgm:pt>
    <dgm:pt modelId="{807A715C-5EED-4F1D-9CCE-6DBA2006CC62}" type="sibTrans" cxnId="{E82D7857-F986-44ED-BDAA-E01D212F0BA6}">
      <dgm:prSet/>
      <dgm:spPr/>
      <dgm:t>
        <a:bodyPr/>
        <a:lstStyle/>
        <a:p>
          <a:endParaRPr lang="en-US"/>
        </a:p>
      </dgm:t>
    </dgm:pt>
    <dgm:pt modelId="{D9C1C099-4EED-4B01-8F30-219D2B79C785}">
      <dgm:prSet custT="1"/>
      <dgm:spPr/>
      <dgm:t>
        <a:bodyPr/>
        <a:lstStyle/>
        <a:p>
          <a:r>
            <a:rPr lang="en-IN" sz="1800" b="1" dirty="0"/>
            <a:t>Training &amp; Support</a:t>
          </a:r>
        </a:p>
        <a:p>
          <a:r>
            <a:rPr lang="en-IN" sz="1700" dirty="0"/>
            <a:t>Equip teams with the knowledge and tools to utilize new systems effectively.</a:t>
          </a:r>
          <a:endParaRPr lang="en-US" sz="1700" dirty="0"/>
        </a:p>
      </dgm:t>
    </dgm:pt>
    <dgm:pt modelId="{7914035C-0F6F-4067-A458-A3AC55088352}" type="parTrans" cxnId="{ED192DCE-C984-4FE8-91C6-47614C74481B}">
      <dgm:prSet/>
      <dgm:spPr/>
      <dgm:t>
        <a:bodyPr/>
        <a:lstStyle/>
        <a:p>
          <a:endParaRPr lang="en-US"/>
        </a:p>
      </dgm:t>
    </dgm:pt>
    <dgm:pt modelId="{37A222E2-EEDB-4E5E-B52A-0A14B5936FCD}" type="sibTrans" cxnId="{ED192DCE-C984-4FE8-91C6-47614C74481B}">
      <dgm:prSet/>
      <dgm:spPr/>
      <dgm:t>
        <a:bodyPr/>
        <a:lstStyle/>
        <a:p>
          <a:endParaRPr lang="en-US"/>
        </a:p>
      </dgm:t>
    </dgm:pt>
    <dgm:pt modelId="{84D5784C-3C89-4511-A77C-1DF054C0C726}">
      <dgm:prSet custT="1"/>
      <dgm:spPr/>
      <dgm:t>
        <a:bodyPr/>
        <a:lstStyle/>
        <a:p>
          <a:r>
            <a:rPr lang="en-IN" sz="1800" b="1" dirty="0"/>
            <a:t>Ongoing Optimization</a:t>
          </a:r>
        </a:p>
        <a:p>
          <a:r>
            <a:rPr lang="en-IN" sz="1700" dirty="0"/>
            <a:t> Continuous support and reviews to ensure systems align with evolving business goals.</a:t>
          </a:r>
          <a:endParaRPr lang="en-US" sz="1700" dirty="0"/>
        </a:p>
      </dgm:t>
    </dgm:pt>
    <dgm:pt modelId="{7B451623-4322-4A31-839A-9812678BD9FD}" type="parTrans" cxnId="{088D0B18-DF15-452D-95C3-E468920C9EE9}">
      <dgm:prSet/>
      <dgm:spPr/>
      <dgm:t>
        <a:bodyPr/>
        <a:lstStyle/>
        <a:p>
          <a:endParaRPr lang="en-US"/>
        </a:p>
      </dgm:t>
    </dgm:pt>
    <dgm:pt modelId="{5AA6DEB7-0E90-4AAA-AC4F-B1F4BD248576}" type="sibTrans" cxnId="{088D0B18-DF15-452D-95C3-E468920C9EE9}">
      <dgm:prSet/>
      <dgm:spPr/>
      <dgm:t>
        <a:bodyPr/>
        <a:lstStyle/>
        <a:p>
          <a:endParaRPr lang="en-US"/>
        </a:p>
      </dgm:t>
    </dgm:pt>
    <dgm:pt modelId="{420CEF0D-E5F6-4331-9997-0123AA98822E}" type="pres">
      <dgm:prSet presAssocID="{09391C8D-76ED-4459-A2D3-C7480A4EEBE0}" presName="Name0" presStyleCnt="0">
        <dgm:presLayoutVars>
          <dgm:dir/>
          <dgm:resizeHandles val="exact"/>
        </dgm:presLayoutVars>
      </dgm:prSet>
      <dgm:spPr/>
    </dgm:pt>
    <dgm:pt modelId="{22A7C84D-7582-43A1-8D13-96B0D73BF6E8}" type="pres">
      <dgm:prSet presAssocID="{009DF77A-A845-4D31-9D19-DF8D456E5424}" presName="node" presStyleLbl="node1" presStyleIdx="0" presStyleCnt="5">
        <dgm:presLayoutVars>
          <dgm:bulletEnabled val="1"/>
        </dgm:presLayoutVars>
      </dgm:prSet>
      <dgm:spPr/>
    </dgm:pt>
    <dgm:pt modelId="{2DA90EA3-D1D4-466A-9373-00921ED20291}" type="pres">
      <dgm:prSet presAssocID="{0FE1BB00-FB55-4558-8822-5F3E21FBAF61}" presName="sibTrans" presStyleLbl="sibTrans1D1" presStyleIdx="0" presStyleCnt="4"/>
      <dgm:spPr/>
    </dgm:pt>
    <dgm:pt modelId="{82E15132-D8E1-446F-BAB7-C4659398D4A3}" type="pres">
      <dgm:prSet presAssocID="{0FE1BB00-FB55-4558-8822-5F3E21FBAF61}" presName="connectorText" presStyleLbl="sibTrans1D1" presStyleIdx="0" presStyleCnt="4"/>
      <dgm:spPr/>
    </dgm:pt>
    <dgm:pt modelId="{225B6F1A-037E-43BC-B61E-44CA22784887}" type="pres">
      <dgm:prSet presAssocID="{39990C73-0918-4360-8C72-19A5113EA08D}" presName="node" presStyleLbl="node1" presStyleIdx="1" presStyleCnt="5">
        <dgm:presLayoutVars>
          <dgm:bulletEnabled val="1"/>
        </dgm:presLayoutVars>
      </dgm:prSet>
      <dgm:spPr/>
    </dgm:pt>
    <dgm:pt modelId="{6DDD40AC-C693-459C-BA64-922F162D28EE}" type="pres">
      <dgm:prSet presAssocID="{D6D70642-A0CB-4418-80BA-5109D17D155E}" presName="sibTrans" presStyleLbl="sibTrans1D1" presStyleIdx="1" presStyleCnt="4"/>
      <dgm:spPr/>
    </dgm:pt>
    <dgm:pt modelId="{3DD1E1B8-7E72-4BCA-A2E3-0F8933AE77D8}" type="pres">
      <dgm:prSet presAssocID="{D6D70642-A0CB-4418-80BA-5109D17D155E}" presName="connectorText" presStyleLbl="sibTrans1D1" presStyleIdx="1" presStyleCnt="4"/>
      <dgm:spPr/>
    </dgm:pt>
    <dgm:pt modelId="{13E804C3-E08B-48B3-8490-E00F0BFA3E5C}" type="pres">
      <dgm:prSet presAssocID="{0D61F4B7-959C-44DA-9E6F-F2B55E3D3A65}" presName="node" presStyleLbl="node1" presStyleIdx="2" presStyleCnt="5">
        <dgm:presLayoutVars>
          <dgm:bulletEnabled val="1"/>
        </dgm:presLayoutVars>
      </dgm:prSet>
      <dgm:spPr/>
    </dgm:pt>
    <dgm:pt modelId="{2F54D8FD-560A-4857-A731-E15780D58103}" type="pres">
      <dgm:prSet presAssocID="{807A715C-5EED-4F1D-9CCE-6DBA2006CC62}" presName="sibTrans" presStyleLbl="sibTrans1D1" presStyleIdx="2" presStyleCnt="4"/>
      <dgm:spPr/>
    </dgm:pt>
    <dgm:pt modelId="{510AE8BD-3D70-4C86-8A6A-1BF280016937}" type="pres">
      <dgm:prSet presAssocID="{807A715C-5EED-4F1D-9CCE-6DBA2006CC62}" presName="connectorText" presStyleLbl="sibTrans1D1" presStyleIdx="2" presStyleCnt="4"/>
      <dgm:spPr/>
    </dgm:pt>
    <dgm:pt modelId="{BF80A8D5-FF79-4109-BF84-98B7FCB5BA44}" type="pres">
      <dgm:prSet presAssocID="{D9C1C099-4EED-4B01-8F30-219D2B79C785}" presName="node" presStyleLbl="node1" presStyleIdx="3" presStyleCnt="5">
        <dgm:presLayoutVars>
          <dgm:bulletEnabled val="1"/>
        </dgm:presLayoutVars>
      </dgm:prSet>
      <dgm:spPr/>
    </dgm:pt>
    <dgm:pt modelId="{3169AE1A-2505-44C1-B7D3-D4FF24C2D09A}" type="pres">
      <dgm:prSet presAssocID="{37A222E2-EEDB-4E5E-B52A-0A14B5936FCD}" presName="sibTrans" presStyleLbl="sibTrans1D1" presStyleIdx="3" presStyleCnt="4"/>
      <dgm:spPr/>
    </dgm:pt>
    <dgm:pt modelId="{76512DE6-5F53-4EB5-9874-B78BB327A302}" type="pres">
      <dgm:prSet presAssocID="{37A222E2-EEDB-4E5E-B52A-0A14B5936FCD}" presName="connectorText" presStyleLbl="sibTrans1D1" presStyleIdx="3" presStyleCnt="4"/>
      <dgm:spPr/>
    </dgm:pt>
    <dgm:pt modelId="{5FA791A3-38C9-4D11-AC8B-A3758B80E55F}" type="pres">
      <dgm:prSet presAssocID="{84D5784C-3C89-4511-A77C-1DF054C0C726}" presName="node" presStyleLbl="node1" presStyleIdx="4" presStyleCnt="5">
        <dgm:presLayoutVars>
          <dgm:bulletEnabled val="1"/>
        </dgm:presLayoutVars>
      </dgm:prSet>
      <dgm:spPr/>
    </dgm:pt>
  </dgm:ptLst>
  <dgm:cxnLst>
    <dgm:cxn modelId="{4381590D-51B0-4167-A4BE-102FA0C6A82C}" type="presOf" srcId="{84D5784C-3C89-4511-A77C-1DF054C0C726}" destId="{5FA791A3-38C9-4D11-AC8B-A3758B80E55F}" srcOrd="0" destOrd="0" presId="urn:microsoft.com/office/officeart/2016/7/layout/RepeatingBendingProcessNew"/>
    <dgm:cxn modelId="{088D0B18-DF15-452D-95C3-E468920C9EE9}" srcId="{09391C8D-76ED-4459-A2D3-C7480A4EEBE0}" destId="{84D5784C-3C89-4511-A77C-1DF054C0C726}" srcOrd="4" destOrd="0" parTransId="{7B451623-4322-4A31-839A-9812678BD9FD}" sibTransId="{5AA6DEB7-0E90-4AAA-AC4F-B1F4BD248576}"/>
    <dgm:cxn modelId="{47776F2D-92D0-4E45-9AAF-3B9A9AC5430A}" type="presOf" srcId="{D6D70642-A0CB-4418-80BA-5109D17D155E}" destId="{6DDD40AC-C693-459C-BA64-922F162D28EE}" srcOrd="0" destOrd="0" presId="urn:microsoft.com/office/officeart/2016/7/layout/RepeatingBendingProcessNew"/>
    <dgm:cxn modelId="{924A2A34-855D-4BB3-8D28-7604C698EE40}" type="presOf" srcId="{0FE1BB00-FB55-4558-8822-5F3E21FBAF61}" destId="{2DA90EA3-D1D4-466A-9373-00921ED20291}" srcOrd="0" destOrd="0" presId="urn:microsoft.com/office/officeart/2016/7/layout/RepeatingBendingProcessNew"/>
    <dgm:cxn modelId="{CD82B03E-681F-4376-BAFF-397DE28DA1CC}" type="presOf" srcId="{009DF77A-A845-4D31-9D19-DF8D456E5424}" destId="{22A7C84D-7582-43A1-8D13-96B0D73BF6E8}" srcOrd="0" destOrd="0" presId="urn:microsoft.com/office/officeart/2016/7/layout/RepeatingBendingProcessNew"/>
    <dgm:cxn modelId="{CE3C0562-8615-4405-A61A-654CCF8FB889}" type="presOf" srcId="{09391C8D-76ED-4459-A2D3-C7480A4EEBE0}" destId="{420CEF0D-E5F6-4331-9997-0123AA98822E}" srcOrd="0" destOrd="0" presId="urn:microsoft.com/office/officeart/2016/7/layout/RepeatingBendingProcessNew"/>
    <dgm:cxn modelId="{8E22CA67-1A70-41EA-A37D-27BEE949765A}" type="presOf" srcId="{D6D70642-A0CB-4418-80BA-5109D17D155E}" destId="{3DD1E1B8-7E72-4BCA-A2E3-0F8933AE77D8}" srcOrd="1" destOrd="0" presId="urn:microsoft.com/office/officeart/2016/7/layout/RepeatingBendingProcessNew"/>
    <dgm:cxn modelId="{5CDF006C-461A-4245-9373-1778B0443D3F}" type="presOf" srcId="{807A715C-5EED-4F1D-9CCE-6DBA2006CC62}" destId="{510AE8BD-3D70-4C86-8A6A-1BF280016937}" srcOrd="1" destOrd="0" presId="urn:microsoft.com/office/officeart/2016/7/layout/RepeatingBendingProcessNew"/>
    <dgm:cxn modelId="{F2BA0C71-7230-4989-B692-A19295CBF98C}" type="presOf" srcId="{0FE1BB00-FB55-4558-8822-5F3E21FBAF61}" destId="{82E15132-D8E1-446F-BAB7-C4659398D4A3}" srcOrd="1" destOrd="0" presId="urn:microsoft.com/office/officeart/2016/7/layout/RepeatingBendingProcessNew"/>
    <dgm:cxn modelId="{D61BC873-37FA-45B3-AA81-18665A41EFDC}" type="presOf" srcId="{37A222E2-EEDB-4E5E-B52A-0A14B5936FCD}" destId="{3169AE1A-2505-44C1-B7D3-D4FF24C2D09A}" srcOrd="0" destOrd="0" presId="urn:microsoft.com/office/officeart/2016/7/layout/RepeatingBendingProcessNew"/>
    <dgm:cxn modelId="{A800A454-9FFF-45AE-B803-176055B53741}" type="presOf" srcId="{39990C73-0918-4360-8C72-19A5113EA08D}" destId="{225B6F1A-037E-43BC-B61E-44CA22784887}" srcOrd="0" destOrd="0" presId="urn:microsoft.com/office/officeart/2016/7/layout/RepeatingBendingProcessNew"/>
    <dgm:cxn modelId="{E82D7857-F986-44ED-BDAA-E01D212F0BA6}" srcId="{09391C8D-76ED-4459-A2D3-C7480A4EEBE0}" destId="{0D61F4B7-959C-44DA-9E6F-F2B55E3D3A65}" srcOrd="2" destOrd="0" parTransId="{F780D777-7699-4714-83AE-F86C7A2A73DF}" sibTransId="{807A715C-5EED-4F1D-9CCE-6DBA2006CC62}"/>
    <dgm:cxn modelId="{8AFFB58E-31AF-4DF0-9B91-0E637085255D}" srcId="{09391C8D-76ED-4459-A2D3-C7480A4EEBE0}" destId="{39990C73-0918-4360-8C72-19A5113EA08D}" srcOrd="1" destOrd="0" parTransId="{46DB85B3-41F9-4070-8DB4-495C18CA5961}" sibTransId="{D6D70642-A0CB-4418-80BA-5109D17D155E}"/>
    <dgm:cxn modelId="{91594993-B277-4558-BDB1-1F5E25A15D61}" type="presOf" srcId="{807A715C-5EED-4F1D-9CCE-6DBA2006CC62}" destId="{2F54D8FD-560A-4857-A731-E15780D58103}" srcOrd="0" destOrd="0" presId="urn:microsoft.com/office/officeart/2016/7/layout/RepeatingBendingProcessNew"/>
    <dgm:cxn modelId="{90BA7EB1-7DD1-423D-8125-FA7F3A801748}" type="presOf" srcId="{37A222E2-EEDB-4E5E-B52A-0A14B5936FCD}" destId="{76512DE6-5F53-4EB5-9874-B78BB327A302}" srcOrd="1" destOrd="0" presId="urn:microsoft.com/office/officeart/2016/7/layout/RepeatingBendingProcessNew"/>
    <dgm:cxn modelId="{F55D8CB4-2CFB-4534-9B28-BAAC62653BF5}" type="presOf" srcId="{0D61F4B7-959C-44DA-9E6F-F2B55E3D3A65}" destId="{13E804C3-E08B-48B3-8490-E00F0BFA3E5C}" srcOrd="0" destOrd="0" presId="urn:microsoft.com/office/officeart/2016/7/layout/RepeatingBendingProcessNew"/>
    <dgm:cxn modelId="{356075B5-1E66-4D01-A25F-C00DC8668807}" srcId="{09391C8D-76ED-4459-A2D3-C7480A4EEBE0}" destId="{009DF77A-A845-4D31-9D19-DF8D456E5424}" srcOrd="0" destOrd="0" parTransId="{11DC735A-2968-4887-A3A9-0C4E2D7C8129}" sibTransId="{0FE1BB00-FB55-4558-8822-5F3E21FBAF61}"/>
    <dgm:cxn modelId="{ED192DCE-C984-4FE8-91C6-47614C74481B}" srcId="{09391C8D-76ED-4459-A2D3-C7480A4EEBE0}" destId="{D9C1C099-4EED-4B01-8F30-219D2B79C785}" srcOrd="3" destOrd="0" parTransId="{7914035C-0F6F-4067-A458-A3AC55088352}" sibTransId="{37A222E2-EEDB-4E5E-B52A-0A14B5936FCD}"/>
    <dgm:cxn modelId="{7DB913F0-8275-4F73-9D81-68A6C80F6166}" type="presOf" srcId="{D9C1C099-4EED-4B01-8F30-219D2B79C785}" destId="{BF80A8D5-FF79-4109-BF84-98B7FCB5BA44}" srcOrd="0" destOrd="0" presId="urn:microsoft.com/office/officeart/2016/7/layout/RepeatingBendingProcessNew"/>
    <dgm:cxn modelId="{DE62095F-0B5E-4735-834D-AE1C8DE04635}" type="presParOf" srcId="{420CEF0D-E5F6-4331-9997-0123AA98822E}" destId="{22A7C84D-7582-43A1-8D13-96B0D73BF6E8}" srcOrd="0" destOrd="0" presId="urn:microsoft.com/office/officeart/2016/7/layout/RepeatingBendingProcessNew"/>
    <dgm:cxn modelId="{3B9EF061-5677-4519-BE51-B64C4CB51643}" type="presParOf" srcId="{420CEF0D-E5F6-4331-9997-0123AA98822E}" destId="{2DA90EA3-D1D4-466A-9373-00921ED20291}" srcOrd="1" destOrd="0" presId="urn:microsoft.com/office/officeart/2016/7/layout/RepeatingBendingProcessNew"/>
    <dgm:cxn modelId="{8CB33456-00BA-444F-BE9B-93FD942A07B1}" type="presParOf" srcId="{2DA90EA3-D1D4-466A-9373-00921ED20291}" destId="{82E15132-D8E1-446F-BAB7-C4659398D4A3}" srcOrd="0" destOrd="0" presId="urn:microsoft.com/office/officeart/2016/7/layout/RepeatingBendingProcessNew"/>
    <dgm:cxn modelId="{6B45B24E-C823-407F-8BC7-FE8D86B8123D}" type="presParOf" srcId="{420CEF0D-E5F6-4331-9997-0123AA98822E}" destId="{225B6F1A-037E-43BC-B61E-44CA22784887}" srcOrd="2" destOrd="0" presId="urn:microsoft.com/office/officeart/2016/7/layout/RepeatingBendingProcessNew"/>
    <dgm:cxn modelId="{7080A3D4-5932-423D-870B-5AB846B57261}" type="presParOf" srcId="{420CEF0D-E5F6-4331-9997-0123AA98822E}" destId="{6DDD40AC-C693-459C-BA64-922F162D28EE}" srcOrd="3" destOrd="0" presId="urn:microsoft.com/office/officeart/2016/7/layout/RepeatingBendingProcessNew"/>
    <dgm:cxn modelId="{E3AB21B2-0CC4-40E5-9443-7467ED4A7A5A}" type="presParOf" srcId="{6DDD40AC-C693-459C-BA64-922F162D28EE}" destId="{3DD1E1B8-7E72-4BCA-A2E3-0F8933AE77D8}" srcOrd="0" destOrd="0" presId="urn:microsoft.com/office/officeart/2016/7/layout/RepeatingBendingProcessNew"/>
    <dgm:cxn modelId="{C2698096-BA02-4103-AFF9-F900C607EEB8}" type="presParOf" srcId="{420CEF0D-E5F6-4331-9997-0123AA98822E}" destId="{13E804C3-E08B-48B3-8490-E00F0BFA3E5C}" srcOrd="4" destOrd="0" presId="urn:microsoft.com/office/officeart/2016/7/layout/RepeatingBendingProcessNew"/>
    <dgm:cxn modelId="{A6C1B4D9-D7C5-4C9B-A17D-393EF120011D}" type="presParOf" srcId="{420CEF0D-E5F6-4331-9997-0123AA98822E}" destId="{2F54D8FD-560A-4857-A731-E15780D58103}" srcOrd="5" destOrd="0" presId="urn:microsoft.com/office/officeart/2016/7/layout/RepeatingBendingProcessNew"/>
    <dgm:cxn modelId="{94C2500F-FC04-456A-AEA9-B3CC9C81D55A}" type="presParOf" srcId="{2F54D8FD-560A-4857-A731-E15780D58103}" destId="{510AE8BD-3D70-4C86-8A6A-1BF280016937}" srcOrd="0" destOrd="0" presId="urn:microsoft.com/office/officeart/2016/7/layout/RepeatingBendingProcessNew"/>
    <dgm:cxn modelId="{01618D4D-7DA8-46ED-8FBC-73F16C2D2B4F}" type="presParOf" srcId="{420CEF0D-E5F6-4331-9997-0123AA98822E}" destId="{BF80A8D5-FF79-4109-BF84-98B7FCB5BA44}" srcOrd="6" destOrd="0" presId="urn:microsoft.com/office/officeart/2016/7/layout/RepeatingBendingProcessNew"/>
    <dgm:cxn modelId="{E859B41C-F231-4957-97A8-F89C1B722A39}" type="presParOf" srcId="{420CEF0D-E5F6-4331-9997-0123AA98822E}" destId="{3169AE1A-2505-44C1-B7D3-D4FF24C2D09A}" srcOrd="7" destOrd="0" presId="urn:microsoft.com/office/officeart/2016/7/layout/RepeatingBendingProcessNew"/>
    <dgm:cxn modelId="{69D80E55-73A8-4765-8FA2-A01604F576CB}" type="presParOf" srcId="{3169AE1A-2505-44C1-B7D3-D4FF24C2D09A}" destId="{76512DE6-5F53-4EB5-9874-B78BB327A302}" srcOrd="0" destOrd="0" presId="urn:microsoft.com/office/officeart/2016/7/layout/RepeatingBendingProcessNew"/>
    <dgm:cxn modelId="{8B951B84-4E87-49DC-B909-40FF45ED2E7B}" type="presParOf" srcId="{420CEF0D-E5F6-4331-9997-0123AA98822E}" destId="{5FA791A3-38C9-4D11-AC8B-A3758B80E55F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1EC05-58B8-4B34-A682-0B8FA204BB63}">
      <dsp:nvSpPr>
        <dsp:cNvPr id="0" name=""/>
        <dsp:cNvSpPr/>
      </dsp:nvSpPr>
      <dsp:spPr>
        <a:xfrm>
          <a:off x="0" y="500"/>
          <a:ext cx="10174793" cy="117197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9B1255-FF75-4B5F-9980-C5F731B38AEF}">
      <dsp:nvSpPr>
        <dsp:cNvPr id="0" name=""/>
        <dsp:cNvSpPr/>
      </dsp:nvSpPr>
      <dsp:spPr>
        <a:xfrm>
          <a:off x="354521" y="264194"/>
          <a:ext cx="644584" cy="6445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C7EFE-C4D9-4B04-A965-D811D5DC2CBA}">
      <dsp:nvSpPr>
        <dsp:cNvPr id="0" name=""/>
        <dsp:cNvSpPr/>
      </dsp:nvSpPr>
      <dsp:spPr>
        <a:xfrm>
          <a:off x="1353627" y="500"/>
          <a:ext cx="8821165" cy="117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034" tIns="124034" rIns="124034" bIns="1240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Seamless Integration</a:t>
          </a:r>
          <a:r>
            <a:rPr lang="en-IN" sz="2000" kern="1200" dirty="0"/>
            <a:t>: Connect critical systems like PLM, </a:t>
          </a:r>
          <a:r>
            <a:rPr lang="en-IN" sz="2000" b="1" kern="1200" dirty="0">
              <a:hlinkClick xmlns:r="http://schemas.openxmlformats.org/officeDocument/2006/relationships" r:id="rId3"/>
            </a:rPr>
            <a:t>CRM</a:t>
          </a:r>
          <a:r>
            <a:rPr lang="en-IN" sz="2000" kern="1200" dirty="0"/>
            <a:t>, </a:t>
          </a:r>
          <a:r>
            <a:rPr lang="en-IN" sz="2000" b="1" kern="1200" dirty="0">
              <a:hlinkClick xmlns:r="http://schemas.openxmlformats.org/officeDocument/2006/relationships" r:id="rId4"/>
            </a:rPr>
            <a:t>ERP</a:t>
          </a:r>
          <a:r>
            <a:rPr lang="en-IN" sz="2000" kern="1200" dirty="0"/>
            <a:t>, </a:t>
          </a:r>
          <a:r>
            <a:rPr lang="en-IN" sz="2000" b="1" kern="1200" dirty="0">
              <a:hlinkClick xmlns:r="http://schemas.openxmlformats.org/officeDocument/2006/relationships" r:id="rId5"/>
            </a:rPr>
            <a:t>MES</a:t>
          </a:r>
          <a:r>
            <a:rPr lang="en-IN" sz="2000" kern="1200" dirty="0"/>
            <a:t>, CMMS, and </a:t>
          </a:r>
          <a:r>
            <a:rPr lang="en-IN" sz="2000" b="1" kern="1200" dirty="0">
              <a:hlinkClick xmlns:r="http://schemas.openxmlformats.org/officeDocument/2006/relationships" r:id="rId6"/>
            </a:rPr>
            <a:t>WMS</a:t>
          </a:r>
          <a:r>
            <a:rPr lang="en-IN" sz="2000" kern="1200" dirty="0"/>
            <a:t> to create a unified workflow.</a:t>
          </a:r>
          <a:endParaRPr lang="en-US" sz="2000" kern="1200" dirty="0"/>
        </a:p>
      </dsp:txBody>
      <dsp:txXfrm>
        <a:off x="1353627" y="500"/>
        <a:ext cx="8821165" cy="1171971"/>
      </dsp:txXfrm>
    </dsp:sp>
    <dsp:sp modelId="{62722A8C-7F44-4A77-91CC-0C9F1CF14C92}">
      <dsp:nvSpPr>
        <dsp:cNvPr id="0" name=""/>
        <dsp:cNvSpPr/>
      </dsp:nvSpPr>
      <dsp:spPr>
        <a:xfrm>
          <a:off x="0" y="1465465"/>
          <a:ext cx="10174793" cy="117197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2627D3-086F-4678-8DC6-50CC0FD4CCA5}">
      <dsp:nvSpPr>
        <dsp:cNvPr id="0" name=""/>
        <dsp:cNvSpPr/>
      </dsp:nvSpPr>
      <dsp:spPr>
        <a:xfrm>
          <a:off x="354521" y="1729158"/>
          <a:ext cx="644584" cy="6445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F724B-8E9F-47AD-9C65-4F70898E46F1}">
      <dsp:nvSpPr>
        <dsp:cNvPr id="0" name=""/>
        <dsp:cNvSpPr/>
      </dsp:nvSpPr>
      <dsp:spPr>
        <a:xfrm>
          <a:off x="1353627" y="1465465"/>
          <a:ext cx="8821165" cy="117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034" tIns="124034" rIns="124034" bIns="1240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Holistic View</a:t>
          </a:r>
          <a:r>
            <a:rPr lang="en-IN" sz="2000" kern="1200" dirty="0"/>
            <a:t>: Eliminate data silos, ensuring smooth data flow across departments for better collaboration and decision-making.</a:t>
          </a:r>
          <a:endParaRPr lang="en-US" sz="2000" kern="1200" dirty="0"/>
        </a:p>
      </dsp:txBody>
      <dsp:txXfrm>
        <a:off x="1353627" y="1465465"/>
        <a:ext cx="8821165" cy="1171971"/>
      </dsp:txXfrm>
    </dsp:sp>
    <dsp:sp modelId="{9DE2C326-7B3B-4754-B934-04380DEE697E}">
      <dsp:nvSpPr>
        <dsp:cNvPr id="0" name=""/>
        <dsp:cNvSpPr/>
      </dsp:nvSpPr>
      <dsp:spPr>
        <a:xfrm>
          <a:off x="0" y="2930429"/>
          <a:ext cx="10174793" cy="117197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139D49-41E5-4758-B3BF-96467D347D20}">
      <dsp:nvSpPr>
        <dsp:cNvPr id="0" name=""/>
        <dsp:cNvSpPr/>
      </dsp:nvSpPr>
      <dsp:spPr>
        <a:xfrm>
          <a:off x="354521" y="3194123"/>
          <a:ext cx="644584" cy="6445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27D67-6A83-4C33-96B8-AA9C920E62F8}">
      <dsp:nvSpPr>
        <dsp:cNvPr id="0" name=""/>
        <dsp:cNvSpPr/>
      </dsp:nvSpPr>
      <dsp:spPr>
        <a:xfrm>
          <a:off x="1353627" y="2930429"/>
          <a:ext cx="8821165" cy="1171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034" tIns="124034" rIns="124034" bIns="12403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Operational Visibility</a:t>
          </a:r>
          <a:r>
            <a:rPr lang="en-IN" sz="2000" kern="1200" dirty="0"/>
            <a:t>: Gain real-time insight into every process, empowering quick responses to change and boosting efficiency.</a:t>
          </a:r>
          <a:endParaRPr lang="en-US" sz="2000" kern="1200" dirty="0"/>
        </a:p>
      </dsp:txBody>
      <dsp:txXfrm>
        <a:off x="1353627" y="2930429"/>
        <a:ext cx="8821165" cy="11719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A80A8-A067-4087-9254-878356477E32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37F61A-45C8-4C9C-8862-6F59D4928774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Real-time Data Access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 Ensure decision-makers have accurate, up-to-date information.</a:t>
          </a:r>
          <a:endParaRPr lang="en-US" sz="1800" kern="1200" dirty="0"/>
        </a:p>
      </dsp:txBody>
      <dsp:txXfrm>
        <a:off x="378614" y="886531"/>
        <a:ext cx="2810360" cy="1744948"/>
      </dsp:txXfrm>
    </dsp:sp>
    <dsp:sp modelId="{E5D17356-C4A2-4D6C-9262-D22B7F263C99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FEA44-794B-426C-89F0-C65F2ADBA49F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Enhanced Decision-making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 Centralized data improves efficiency and precision across operations.</a:t>
          </a:r>
          <a:endParaRPr lang="en-US" sz="1800" kern="1200" dirty="0"/>
        </a:p>
      </dsp:txBody>
      <dsp:txXfrm>
        <a:off x="3946203" y="886531"/>
        <a:ext cx="2810360" cy="1744948"/>
      </dsp:txXfrm>
    </dsp:sp>
    <dsp:sp modelId="{E46FFCEE-BB68-4C04-80EF-16E33AF198B2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93279-C320-4B55-BC9E-ED7A568AB6E9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Improved Planning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 Provides a solid foundation for long-term business planning and strategy adjustments.</a:t>
          </a:r>
          <a:endParaRPr lang="en-US" sz="1800" kern="1200" dirty="0"/>
        </a:p>
      </dsp:txBody>
      <dsp:txXfrm>
        <a:off x="7513791" y="886531"/>
        <a:ext cx="2810360" cy="1744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90EA3-D1D4-466A-9373-00921ED20291}">
      <dsp:nvSpPr>
        <dsp:cNvPr id="0" name=""/>
        <dsp:cNvSpPr/>
      </dsp:nvSpPr>
      <dsp:spPr>
        <a:xfrm>
          <a:off x="2705303" y="1030908"/>
          <a:ext cx="5903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0384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4971" y="1073523"/>
        <a:ext cx="31049" cy="6209"/>
      </dsp:txXfrm>
    </dsp:sp>
    <dsp:sp modelId="{22A7C84D-7582-43A1-8D13-96B0D73BF6E8}">
      <dsp:nvSpPr>
        <dsp:cNvPr id="0" name=""/>
        <dsp:cNvSpPr/>
      </dsp:nvSpPr>
      <dsp:spPr>
        <a:xfrm>
          <a:off x="7172" y="266649"/>
          <a:ext cx="2699931" cy="16199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Initial Assessment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 Review current systems to pinpoint improvement areas and requirements.</a:t>
          </a:r>
          <a:endParaRPr lang="en-US" sz="1700" kern="1200" dirty="0"/>
        </a:p>
      </dsp:txBody>
      <dsp:txXfrm>
        <a:off x="7172" y="266649"/>
        <a:ext cx="2699931" cy="1619958"/>
      </dsp:txXfrm>
    </dsp:sp>
    <dsp:sp modelId="{6DDD40AC-C693-459C-BA64-922F162D28EE}">
      <dsp:nvSpPr>
        <dsp:cNvPr id="0" name=""/>
        <dsp:cNvSpPr/>
      </dsp:nvSpPr>
      <dsp:spPr>
        <a:xfrm>
          <a:off x="6026219" y="1030908"/>
          <a:ext cx="5903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0384" y="45720"/>
              </a:lnTo>
            </a:path>
          </a:pathLst>
        </a:custGeom>
        <a:noFill/>
        <a:ln w="1270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305886" y="1073523"/>
        <a:ext cx="31049" cy="6209"/>
      </dsp:txXfrm>
    </dsp:sp>
    <dsp:sp modelId="{225B6F1A-037E-43BC-B61E-44CA22784887}">
      <dsp:nvSpPr>
        <dsp:cNvPr id="0" name=""/>
        <dsp:cNvSpPr/>
      </dsp:nvSpPr>
      <dsp:spPr>
        <a:xfrm>
          <a:off x="3328087" y="266649"/>
          <a:ext cx="2699931" cy="1619958"/>
        </a:xfrm>
        <a:prstGeom prst="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Strategy Development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 Tailor a strategy to integrate operational systems based on specific business needs.</a:t>
          </a:r>
          <a:endParaRPr lang="en-US" sz="1700" kern="1200" dirty="0"/>
        </a:p>
      </dsp:txBody>
      <dsp:txXfrm>
        <a:off x="3328087" y="266649"/>
        <a:ext cx="2699931" cy="1619958"/>
      </dsp:txXfrm>
    </dsp:sp>
    <dsp:sp modelId="{2F54D8FD-560A-4857-A731-E15780D58103}">
      <dsp:nvSpPr>
        <dsp:cNvPr id="0" name=""/>
        <dsp:cNvSpPr/>
      </dsp:nvSpPr>
      <dsp:spPr>
        <a:xfrm>
          <a:off x="1357138" y="1884807"/>
          <a:ext cx="6641830" cy="590384"/>
        </a:xfrm>
        <a:custGeom>
          <a:avLst/>
          <a:gdLst/>
          <a:ahLst/>
          <a:cxnLst/>
          <a:rect l="0" t="0" r="0" b="0"/>
          <a:pathLst>
            <a:path>
              <a:moveTo>
                <a:pt x="6641830" y="0"/>
              </a:moveTo>
              <a:lnTo>
                <a:pt x="6641830" y="312292"/>
              </a:lnTo>
              <a:lnTo>
                <a:pt x="0" y="312292"/>
              </a:lnTo>
              <a:lnTo>
                <a:pt x="0" y="590384"/>
              </a:lnTo>
            </a:path>
          </a:pathLst>
        </a:custGeom>
        <a:noFill/>
        <a:ln w="1270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11283" y="2176895"/>
        <a:ext cx="333539" cy="6209"/>
      </dsp:txXfrm>
    </dsp:sp>
    <dsp:sp modelId="{13E804C3-E08B-48B3-8490-E00F0BFA3E5C}">
      <dsp:nvSpPr>
        <dsp:cNvPr id="0" name=""/>
        <dsp:cNvSpPr/>
      </dsp:nvSpPr>
      <dsp:spPr>
        <a:xfrm>
          <a:off x="6649003" y="266649"/>
          <a:ext cx="2699931" cy="1619958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System Integration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 Integrate key systems (PLM, CRM, ERP, MES, CMMS, WMS) into a unified platform.</a:t>
          </a:r>
          <a:endParaRPr lang="en-US" sz="1700" kern="1200" dirty="0"/>
        </a:p>
      </dsp:txBody>
      <dsp:txXfrm>
        <a:off x="6649003" y="266649"/>
        <a:ext cx="2699931" cy="1619958"/>
      </dsp:txXfrm>
    </dsp:sp>
    <dsp:sp modelId="{3169AE1A-2505-44C1-B7D3-D4FF24C2D09A}">
      <dsp:nvSpPr>
        <dsp:cNvPr id="0" name=""/>
        <dsp:cNvSpPr/>
      </dsp:nvSpPr>
      <dsp:spPr>
        <a:xfrm>
          <a:off x="2705303" y="3271851"/>
          <a:ext cx="5903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0384" y="45720"/>
              </a:lnTo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4971" y="3314466"/>
        <a:ext cx="31049" cy="6209"/>
      </dsp:txXfrm>
    </dsp:sp>
    <dsp:sp modelId="{BF80A8D5-FF79-4109-BF84-98B7FCB5BA44}">
      <dsp:nvSpPr>
        <dsp:cNvPr id="0" name=""/>
        <dsp:cNvSpPr/>
      </dsp:nvSpPr>
      <dsp:spPr>
        <a:xfrm>
          <a:off x="7172" y="2507592"/>
          <a:ext cx="2699931" cy="1619958"/>
        </a:xfrm>
        <a:prstGeom prst="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Training &amp; Support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Equip teams with the knowledge and tools to utilize new systems effectively.</a:t>
          </a:r>
          <a:endParaRPr lang="en-US" sz="1700" kern="1200" dirty="0"/>
        </a:p>
      </dsp:txBody>
      <dsp:txXfrm>
        <a:off x="7172" y="2507592"/>
        <a:ext cx="2699931" cy="1619958"/>
      </dsp:txXfrm>
    </dsp:sp>
    <dsp:sp modelId="{5FA791A3-38C9-4D11-AC8B-A3758B80E55F}">
      <dsp:nvSpPr>
        <dsp:cNvPr id="0" name=""/>
        <dsp:cNvSpPr/>
      </dsp:nvSpPr>
      <dsp:spPr>
        <a:xfrm>
          <a:off x="3328087" y="2507592"/>
          <a:ext cx="2699931" cy="1619958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299" tIns="138871" rIns="132299" bIns="13887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b="1" kern="1200" dirty="0"/>
            <a:t>Ongoing Optimization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 Continuous support and reviews to ensure systems align with evolving business goals.</a:t>
          </a:r>
          <a:endParaRPr lang="en-US" sz="1700" kern="1200" dirty="0"/>
        </a:p>
      </dsp:txBody>
      <dsp:txXfrm>
        <a:off x="3328087" y="2507592"/>
        <a:ext cx="2699931" cy="1619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ABB79-7DC2-46A7-A106-750C5846C551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4AA73-E3D9-45F3-AE5F-9292C34A05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254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44AA73-E3D9-45F3-AE5F-9292C34A05A5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777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96CB8-3AB7-6C8A-2BBF-F82C14DB0A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EC485B-98B6-4B2F-23BD-472CB2824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07195-195F-1BA8-BB6F-BBE81616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E1C70-BFAF-FF40-45D2-DF4DE6AF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9BFE-F4A9-F731-3ABC-7CDB671BF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574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A51D9-00E5-69D1-7DA2-13A1153C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CBA7C9-4704-1B21-D021-F290CD9DC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800C0-CCF7-E253-5C62-8A90DDE2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E69AD-1CF1-5F3C-5226-4E0C61FE5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64735-0117-2007-F440-CA0176F38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556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C3DB49-C505-D3A1-D37F-9694C4117D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8AE820-34DF-B4C8-8A2F-9B2F5519F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32D77-F202-0A7D-25A7-A031EEC6F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2289C-B810-E75A-2A89-726205C8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21FE3-C4AF-1C13-D94C-C07469F83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416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952BA-8820-1E63-C30D-F93188C1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C5B73-B87B-6093-5F6F-6F42CEDAD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525E7-9F24-A5DE-71E0-92E73FF0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56EC3-CDF7-60E0-4FB6-CCA7B1E8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5BA82-C1D2-C347-F6C4-9217B4126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830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CCFE-7AD6-A991-E625-A943DF187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90FDB-A711-13AA-AC01-C6BE6F715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5D952-F1F1-B11A-DA7D-FE558375B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B3438-9C5C-9A99-727B-506F964B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B9494-2733-4038-D8FA-BC793C469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040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4506-5F91-9EF3-4FA2-48E0B3DBF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CABAE-9F5E-7860-6262-7CE45A5BD3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FDC07-81AB-0614-309D-5878013A7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9F022-1EB0-29FE-783A-C66B21A21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CDBE0-A786-83F7-84C6-71B3A8322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C0CDB-E4A2-7A7C-C3B5-ACAF936D8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7489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73A5-8A38-539C-4774-B342A6376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85B69-B817-C16C-AB86-4D77CB3EF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78CEF-6F37-77DA-D5A3-E8C38CDDD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F49E2D-BB2B-E46A-ABF2-1E6C43888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09E292-98D5-7F60-6AE5-FC60DDAFCA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997C2F-0C52-CEA8-5548-7F6BB1F6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A45C70-98A5-C2CB-83AA-18C2A119F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98A91-9011-48E9-A002-7F2F6963E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513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59C54-3DB1-5073-B59B-2B8074E2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36035-E219-304C-9565-8AA42C92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82883A-B38D-A0F3-B47C-5A0A109F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A9123D-DE07-2EB5-45FB-3B1AE15C6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291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5E8ED5-78B8-5A2B-C638-9C81B008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2140F-6D76-D814-2A9A-140808BE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A1446-4518-3FC1-5C36-0ECBDE037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394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D440C-CE7C-2D18-CA04-14752FB8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D417A-E873-2624-DEC7-9B1D20749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CA28B-343F-FAC3-1964-8298DAC77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8E19B-0259-ED7C-AF16-8FC92D26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A76A7-06DF-958A-DAB5-C34F951FF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01B3C-CC02-0E04-0B12-D5C9044A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94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97DD-950F-E8D2-5592-F893B97C8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75BBF8-BB9A-5823-8106-935DE75DA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563871-8BE6-9444-0A86-F031D1272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0AC86-739D-8052-9B66-2F78B2BC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67EE7-590B-0950-6AFC-02871F428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DDFDF-8448-974C-B8DD-D709F498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828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14E6F9-FA53-9656-BC10-8C54CA4F6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A4814-D99F-2185-E149-AA9213BD2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7F884-E079-BF3B-AB26-20184A442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9CE4A2-5F36-4646-A813-82B91C1C515D}" type="datetimeFigureOut">
              <a:rPr lang="en-IN" smtClean="0"/>
              <a:t>13-01-2025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C1CB9-03E6-3DFC-19C0-DDE8DB92E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B6514-F8EA-B4CE-9E09-BECE274D1F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7F81F-6990-4383-9B8C-A94036C8D0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049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websynergies.com/en/solutions/operational-resilienc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ynergies.com/en/services/business-intelligence-and-analytics/our-offerings/services/data-security-services" TargetMode="External"/><Relationship Id="rId2" Type="http://schemas.openxmlformats.org/officeDocument/2006/relationships/hyperlink" Target="https://www.websynergies.com/en/services/ai-and-machine-learning/our-offerings/services/integration-with-the-existing-system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websynergies/" TargetMode="External"/><Relationship Id="rId3" Type="http://schemas.openxmlformats.org/officeDocument/2006/relationships/hyperlink" Target="http://www.websynergies.com/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web-synergies" TargetMode="Externa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hyperlink" Target="https://twitter.com/WebSynergies" TargetMode="External"/><Relationship Id="rId4" Type="http://schemas.openxmlformats.org/officeDocument/2006/relationships/hyperlink" Target="https://www.youtube.com/@web-synergies" TargetMode="Externa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ue planet with a blue background&#10;&#10;Description automatically generated with medium confidence">
            <a:extLst>
              <a:ext uri="{FF2B5EF4-FFF2-40B4-BE49-F238E27FC236}">
                <a16:creationId xmlns:a16="http://schemas.microsoft.com/office/drawing/2014/main" id="{214195AD-4A67-4740-527A-C1C517B052F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44" r="168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897FFC-C7C3-DAE9-43E4-431513B1D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28481"/>
            <a:ext cx="9144000" cy="290051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Harnessing Operational Resilience: Empowering Businesses for </a:t>
            </a:r>
            <a:br>
              <a:rPr lang="en-US" sz="4000" b="1" dirty="0">
                <a:solidFill>
                  <a:srgbClr val="FFFFFF"/>
                </a:solidFill>
              </a:rPr>
            </a:br>
            <a:r>
              <a:rPr lang="en-US" sz="4000" b="1" dirty="0">
                <a:solidFill>
                  <a:srgbClr val="FFFFFF"/>
                </a:solidFill>
              </a:rPr>
              <a:t>Agility and Stability</a:t>
            </a:r>
            <a:endParaRPr lang="en-IN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408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FCA87-D9DB-3A17-A52D-9A5A7533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IN" sz="4600"/>
              <a:t>Why Operational Resilience Matters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28829-BBB0-39FA-DA8E-AF28B281E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In a rapidly changing business environment, </a:t>
            </a:r>
            <a:r>
              <a:rPr lang="en-US" sz="2400" b="1" dirty="0">
                <a:hlinkClick r:id="rId2"/>
              </a:rPr>
              <a:t>operational resilience </a:t>
            </a:r>
            <a:r>
              <a:rPr lang="en-US" sz="2400" dirty="0"/>
              <a:t>ensures organizations can adapt to disruptions without compromising stability. Web Synergies’ solution helps businesses build this resilience by integrating essential systems, fostering both agility and continuity in operations.</a:t>
            </a:r>
            <a:endParaRPr lang="en-IN" sz="2400" dirty="0"/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C1F821A-19A1-16F6-3F83-F808049B7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454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6E2A-83C5-10E5-C5F5-F1569DFBD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Benefits of System Integration</a:t>
            </a:r>
            <a:endParaRPr lang="en-IN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E4F58E-D7A1-91AF-1EA7-D0F24630C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413289"/>
              </p:ext>
            </p:extLst>
          </p:nvPr>
        </p:nvGraphicFramePr>
        <p:xfrm>
          <a:off x="838200" y="1825625"/>
          <a:ext cx="10174793" cy="4102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487A5782-F38B-78E5-C3D7-253DA432D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0356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4532E-ADB0-51F7-5D8D-032F1CC9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IN" sz="4800"/>
              <a:t>Unified Data Platform Development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B92DEB-8668-B3BA-2D10-3BCDBB7F74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944838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1BBE952C-C181-CC0E-5F8A-68B11C1A4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6675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D20DAA-4F1C-8D45-D9DC-6DE4D1BF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Key Considerations for Implementing Operational Resilience</a:t>
            </a:r>
            <a:endParaRPr lang="en-IN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2C7FB-F9CF-8D57-1486-EA8C1DA4E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IN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System Compatibility</a:t>
            </a:r>
            <a:r>
              <a:rPr lang="en-IN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Ensure seamless </a:t>
            </a:r>
            <a:r>
              <a:rPr lang="en-IN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integration with existing systems </a:t>
            </a:r>
            <a:r>
              <a:rPr lang="en-IN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a smooth transition.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IN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Data Security</a:t>
            </a:r>
            <a:r>
              <a:rPr lang="en-IN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Prioritize compliance with industry standards to protect sensitive business data.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IN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Management</a:t>
            </a:r>
            <a:r>
              <a:rPr lang="en-IN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Offer training and support for effective adaptation to new systems and processes.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7F1BE999-6E4E-F486-FCEE-6054D1AF1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880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A4A7BE-B0FD-E55D-F92C-340C1999B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IN" sz="6800"/>
              <a:t>Implementation Process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0693D2D0-39B2-5109-206A-B56FEAB8DD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259884"/>
              </p:ext>
            </p:extLst>
          </p:nvPr>
        </p:nvGraphicFramePr>
        <p:xfrm>
          <a:off x="1188062" y="1825625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136C25A2-3C89-7B69-2DA7-E3F32DF54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998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B6EA7F-C58F-4752-932B-6A50CC2C1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IN">
                <a:solidFill>
                  <a:schemeClr val="tx1">
                    <a:lumMod val="85000"/>
                    <a:lumOff val="15000"/>
                  </a:schemeClr>
                </a:solidFill>
              </a:rPr>
              <a:t>Why Choose Web Synergies?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721DE35-1604-A739-30B4-F3477B969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6" y="2431765"/>
            <a:ext cx="9135393" cy="3320031"/>
          </a:xfrm>
        </p:spPr>
        <p:txBody>
          <a:bodyPr anchor="ctr">
            <a:normAutofit/>
          </a:bodyPr>
          <a:lstStyle/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Enhanced Agility: </a:t>
            </a:r>
            <a:r>
              <a:rPr lang="en-IN" sz="2000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Adapt to market shifts and disruptions with greater speed.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Improved Decision-Making: </a:t>
            </a:r>
            <a:r>
              <a:rPr lang="en-IN" sz="2000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 real-time, reliable data for informed business decisions.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Increased Efficiency: </a:t>
            </a:r>
            <a:r>
              <a:rPr lang="en-IN" sz="2000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Streamline operations by integrating critical systems, reducing redundancies.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8A092EE-6D34-6900-65BD-4910A252A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453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701395-FAB5-6396-CC44-4663F6AA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IN" sz="480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B7426-BDE5-82CB-1604-F1582AC3D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31" y="278760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Web Synergies is committed to empowering businesses with the operational resilience required to succeed in today’s fast-paced world. Let us guide you in transforming your operations into a more integrated, agile, and resilient entity, ready to face any challenge.</a:t>
            </a:r>
            <a:endParaRPr lang="en-IN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2B4FE5FB-DFFD-7ADA-32E5-9049BAF59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33" y="6097965"/>
            <a:ext cx="1460622" cy="82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4933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7C6685-BB5F-3964-B355-F97D16061F8B}"/>
              </a:ext>
            </a:extLst>
          </p:cNvPr>
          <p:cNvSpPr txBox="1"/>
          <p:nvPr/>
        </p:nvSpPr>
        <p:spPr>
          <a:xfrm>
            <a:off x="2662813" y="1768510"/>
            <a:ext cx="60491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  <a:endParaRPr lang="en-IN" sz="8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49477A-DD70-12AC-4F4D-5CE0F689744E}"/>
              </a:ext>
            </a:extLst>
          </p:cNvPr>
          <p:cNvSpPr txBox="1"/>
          <p:nvPr/>
        </p:nvSpPr>
        <p:spPr>
          <a:xfrm>
            <a:off x="1206754" y="5009678"/>
            <a:ext cx="6097978" cy="34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1800" u="sng" kern="1200" dirty="0"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www.websynergies.com</a:t>
            </a:r>
            <a:endParaRPr lang="en-US" altLang="en-US" sz="1800" u="sng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A red and white logo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FE651538-E549-5BE6-C8CA-6E56AE3C0B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89308" y="5595080"/>
            <a:ext cx="443936" cy="443936"/>
          </a:xfrm>
          <a:prstGeom prst="rect">
            <a:avLst/>
          </a:prstGeom>
        </p:spPr>
      </p:pic>
      <p:sp>
        <p:nvSpPr>
          <p:cNvPr id="7" name="Freeform 9">
            <a:hlinkClick r:id="rId6" tooltip="https://www.linkedin.com/company/web-synergies"/>
            <a:extLst>
              <a:ext uri="{FF2B5EF4-FFF2-40B4-BE49-F238E27FC236}">
                <a16:creationId xmlns:a16="http://schemas.microsoft.com/office/drawing/2014/main" id="{A236BFA4-D0EC-586A-5744-59A96F88077F}"/>
              </a:ext>
            </a:extLst>
          </p:cNvPr>
          <p:cNvSpPr/>
          <p:nvPr/>
        </p:nvSpPr>
        <p:spPr>
          <a:xfrm>
            <a:off x="2739803" y="5603444"/>
            <a:ext cx="443937" cy="443936"/>
          </a:xfrm>
          <a:custGeom>
            <a:avLst/>
            <a:gdLst/>
            <a:ahLst/>
            <a:cxnLst/>
            <a:rect l="l" t="t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latin typeface="+mn-lt"/>
            </a:endParaRPr>
          </a:p>
        </p:txBody>
      </p:sp>
      <p:sp>
        <p:nvSpPr>
          <p:cNvPr id="8" name="Freeform 8">
            <a:hlinkClick r:id="rId8" tooltip="https://www.instagram.com/websynergies/"/>
            <a:extLst>
              <a:ext uri="{FF2B5EF4-FFF2-40B4-BE49-F238E27FC236}">
                <a16:creationId xmlns:a16="http://schemas.microsoft.com/office/drawing/2014/main" id="{B4957029-5579-DC51-6B8E-E4430DC7D388}"/>
              </a:ext>
            </a:extLst>
          </p:cNvPr>
          <p:cNvSpPr>
            <a:spLocks/>
          </p:cNvSpPr>
          <p:nvPr/>
        </p:nvSpPr>
        <p:spPr bwMode="auto">
          <a:xfrm>
            <a:off x="2090299" y="5595080"/>
            <a:ext cx="443936" cy="443936"/>
          </a:xfrm>
          <a:custGeom>
            <a:avLst/>
            <a:gdLst>
              <a:gd name="T0" fmla="*/ 0 w 737098"/>
              <a:gd name="T1" fmla="*/ 0 h 737098"/>
              <a:gd name="T2" fmla="*/ 737098 w 737098"/>
              <a:gd name="T3" fmla="*/ 0 h 737098"/>
              <a:gd name="T4" fmla="*/ 737098 w 737098"/>
              <a:gd name="T5" fmla="*/ 737098 h 737098"/>
              <a:gd name="T6" fmla="*/ 0 w 737098"/>
              <a:gd name="T7" fmla="*/ 737098 h 737098"/>
              <a:gd name="T8" fmla="*/ 0 w 737098"/>
              <a:gd name="T9" fmla="*/ 0 h 737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9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9" name="Picture 8" descr="A white x on a black background&#10;&#10;Description automatically generated">
            <a:hlinkClick r:id="rId10"/>
            <a:extLst>
              <a:ext uri="{FF2B5EF4-FFF2-40B4-BE49-F238E27FC236}">
                <a16:creationId xmlns:a16="http://schemas.microsoft.com/office/drawing/2014/main" id="{10A6ECC8-D66D-0E13-ADA7-A136FEE9516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303" y="5595080"/>
            <a:ext cx="443936" cy="443936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FD009EC-84C9-6C5F-2C4D-DB8228A72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1448FB-2139-5392-D9EB-AC1122B00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0ED206-E843-BF01-E3D1-122463599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59C0B0-1E90-0278-9FE5-610448F03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B2E1F62-D217-476D-EE62-75B178DB0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47FB78-608C-46CB-B48C-095A89FE58D6}"/>
              </a:ext>
            </a:extLst>
          </p:cNvPr>
          <p:cNvSpPr txBox="1"/>
          <p:nvPr/>
        </p:nvSpPr>
        <p:spPr>
          <a:xfrm>
            <a:off x="1386865" y="818984"/>
            <a:ext cx="6596245" cy="32685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kern="1200" dirty="0">
                <a:ln w="0"/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THANK YOU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F7B9C8-6EA0-A55E-536C-5B14748D8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889274-D28F-901B-8A96-3542F23FF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241114-82A2-892F-C300-0B8930FE891F}"/>
              </a:ext>
            </a:extLst>
          </p:cNvPr>
          <p:cNvSpPr txBox="1"/>
          <p:nvPr/>
        </p:nvSpPr>
        <p:spPr>
          <a:xfrm>
            <a:off x="721587" y="5054633"/>
            <a:ext cx="6108404" cy="34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en-US" sz="1800" u="sng" kern="1200" dirty="0"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www.websynergies.com</a:t>
            </a:r>
            <a:endParaRPr lang="en-US" altLang="en-US" sz="1800" u="sng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19" name="Picture 18" descr="A white x on a black background&#10;&#10;Description automatically generated">
            <a:hlinkClick r:id="rId10"/>
            <a:extLst>
              <a:ext uri="{FF2B5EF4-FFF2-40B4-BE49-F238E27FC236}">
                <a16:creationId xmlns:a16="http://schemas.microsoft.com/office/drawing/2014/main" id="{7819ED9E-CD5B-E705-9882-ACF2377673D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18" y="5595080"/>
            <a:ext cx="443936" cy="443936"/>
          </a:xfrm>
          <a:prstGeom prst="rect">
            <a:avLst/>
          </a:prstGeom>
        </p:spPr>
      </p:pic>
      <p:sp>
        <p:nvSpPr>
          <p:cNvPr id="20" name="Freeform 8">
            <a:hlinkClick r:id="rId8" tooltip="https://www.instagram.com/websynergies/"/>
            <a:extLst>
              <a:ext uri="{FF2B5EF4-FFF2-40B4-BE49-F238E27FC236}">
                <a16:creationId xmlns:a16="http://schemas.microsoft.com/office/drawing/2014/main" id="{472AEDBC-2BED-103A-6C80-11BEEC797F49}"/>
              </a:ext>
            </a:extLst>
          </p:cNvPr>
          <p:cNvSpPr>
            <a:spLocks/>
          </p:cNvSpPr>
          <p:nvPr/>
        </p:nvSpPr>
        <p:spPr bwMode="auto">
          <a:xfrm>
            <a:off x="1337743" y="5603444"/>
            <a:ext cx="443936" cy="443936"/>
          </a:xfrm>
          <a:custGeom>
            <a:avLst/>
            <a:gdLst>
              <a:gd name="T0" fmla="*/ 0 w 737098"/>
              <a:gd name="T1" fmla="*/ 0 h 737098"/>
              <a:gd name="T2" fmla="*/ 737098 w 737098"/>
              <a:gd name="T3" fmla="*/ 0 h 737098"/>
              <a:gd name="T4" fmla="*/ 737098 w 737098"/>
              <a:gd name="T5" fmla="*/ 737098 h 737098"/>
              <a:gd name="T6" fmla="*/ 0 w 737098"/>
              <a:gd name="T7" fmla="*/ 737098 h 737098"/>
              <a:gd name="T8" fmla="*/ 0 w 737098"/>
              <a:gd name="T9" fmla="*/ 0 h 737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9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" name="Freeform 9">
            <a:hlinkClick r:id="rId6" tooltip="https://www.linkedin.com/company/web-synergies"/>
            <a:extLst>
              <a:ext uri="{FF2B5EF4-FFF2-40B4-BE49-F238E27FC236}">
                <a16:creationId xmlns:a16="http://schemas.microsoft.com/office/drawing/2014/main" id="{3DFFD12A-6A7D-14E4-F1B0-ABF46F90284D}"/>
              </a:ext>
            </a:extLst>
          </p:cNvPr>
          <p:cNvSpPr/>
          <p:nvPr/>
        </p:nvSpPr>
        <p:spPr>
          <a:xfrm>
            <a:off x="1995390" y="5595080"/>
            <a:ext cx="443937" cy="443936"/>
          </a:xfrm>
          <a:custGeom>
            <a:avLst/>
            <a:gdLst/>
            <a:ahLst/>
            <a:cxnLst/>
            <a:rect l="l" t="t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latin typeface="+mn-lt"/>
            </a:endParaRPr>
          </a:p>
        </p:txBody>
      </p:sp>
      <p:pic>
        <p:nvPicPr>
          <p:cNvPr id="22" name="Picture 21" descr="A red and white logo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A916E774-5224-9CB6-D221-A97780F48B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3038" y="5603444"/>
            <a:ext cx="443936" cy="44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59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408</Words>
  <Application>Microsoft Office PowerPoint</Application>
  <PresentationFormat>Widescreen</PresentationFormat>
  <Paragraphs>40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Office Theme</vt:lpstr>
      <vt:lpstr>Harnessing Operational Resilience: Empowering Businesses for  Agility and Stability</vt:lpstr>
      <vt:lpstr>Why Operational Resilience Matters</vt:lpstr>
      <vt:lpstr>Key Benefits of System Integration</vt:lpstr>
      <vt:lpstr>Unified Data Platform Development</vt:lpstr>
      <vt:lpstr>Key Considerations for Implementing Operational Resilience</vt:lpstr>
      <vt:lpstr>Implementation Process</vt:lpstr>
      <vt:lpstr>Why Choose Web Synergies?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Harshitha Jain</dc:creator>
  <cp:lastModifiedBy>Harshitha Jain</cp:lastModifiedBy>
  <cp:revision>2</cp:revision>
  <dcterms:created xsi:type="dcterms:W3CDTF">2025-01-13T05:48:48Z</dcterms:created>
  <dcterms:modified xsi:type="dcterms:W3CDTF">2025-01-13T06:36:31Z</dcterms:modified>
</cp:coreProperties>
</file>