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1"/>
  </p:notesMasterIdLst>
  <p:sldIdLst>
    <p:sldId id="256" r:id="rId5"/>
    <p:sldId id="257" r:id="rId6"/>
    <p:sldId id="258" r:id="rId7"/>
    <p:sldId id="266" r:id="rId8"/>
    <p:sldId id="264"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Lora"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i2ebEV5N0QtVaj86VpQoLGR5F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5CE37-E914-4485-AA4A-0EC800AAB3AB}" v="4" dt="2023-02-24T08:49:1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74" autoAdjust="0"/>
  </p:normalViewPr>
  <p:slideViewPr>
    <p:cSldViewPr snapToGrid="0">
      <p:cViewPr varScale="1">
        <p:scale>
          <a:sx n="77" d="100"/>
          <a:sy n="77" d="100"/>
        </p:scale>
        <p:origin x="10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itha Jain" userId="93edb5ac-c5b8-42ae-aaac-964817132977" providerId="ADAL" clId="{F305CE37-E914-4485-AA4A-0EC800AAB3AB}"/>
    <pc:docChg chg="undo custSel modSld">
      <pc:chgData name="Harshitha Jain" userId="93edb5ac-c5b8-42ae-aaac-964817132977" providerId="ADAL" clId="{F305CE37-E914-4485-AA4A-0EC800AAB3AB}" dt="2023-02-24T08:49:17.095" v="99" actId="3626"/>
      <pc:docMkLst>
        <pc:docMk/>
      </pc:docMkLst>
      <pc:sldChg chg="modSp mod">
        <pc:chgData name="Harshitha Jain" userId="93edb5ac-c5b8-42ae-aaac-964817132977" providerId="ADAL" clId="{F305CE37-E914-4485-AA4A-0EC800AAB3AB}" dt="2023-02-24T08:44:55.417" v="70" actId="108"/>
        <pc:sldMkLst>
          <pc:docMk/>
          <pc:sldMk cId="0" sldId="257"/>
        </pc:sldMkLst>
        <pc:spChg chg="mod">
          <ac:chgData name="Harshitha Jain" userId="93edb5ac-c5b8-42ae-aaac-964817132977" providerId="ADAL" clId="{F305CE37-E914-4485-AA4A-0EC800AAB3AB}" dt="2023-02-24T08:39:57.203" v="2" actId="108"/>
          <ac:spMkLst>
            <pc:docMk/>
            <pc:sldMk cId="0" sldId="257"/>
            <ac:spMk id="519" creationId="{00000000-0000-0000-0000-000000000000}"/>
          </ac:spMkLst>
        </pc:spChg>
        <pc:spChg chg="mod">
          <ac:chgData name="Harshitha Jain" userId="93edb5ac-c5b8-42ae-aaac-964817132977" providerId="ADAL" clId="{F305CE37-E914-4485-AA4A-0EC800AAB3AB}" dt="2023-02-24T08:44:55.417" v="70" actId="108"/>
          <ac:spMkLst>
            <pc:docMk/>
            <pc:sldMk cId="0" sldId="257"/>
            <ac:spMk id="521" creationId="{00000000-0000-0000-0000-000000000000}"/>
          </ac:spMkLst>
        </pc:spChg>
      </pc:sldChg>
      <pc:sldChg chg="modSp mod">
        <pc:chgData name="Harshitha Jain" userId="93edb5ac-c5b8-42ae-aaac-964817132977" providerId="ADAL" clId="{F305CE37-E914-4485-AA4A-0EC800AAB3AB}" dt="2023-02-24T08:46:04.584" v="98" actId="108"/>
        <pc:sldMkLst>
          <pc:docMk/>
          <pc:sldMk cId="0" sldId="258"/>
        </pc:sldMkLst>
        <pc:spChg chg="mod">
          <ac:chgData name="Harshitha Jain" userId="93edb5ac-c5b8-42ae-aaac-964817132977" providerId="ADAL" clId="{F305CE37-E914-4485-AA4A-0EC800AAB3AB}" dt="2023-02-24T08:46:04.584" v="98" actId="108"/>
          <ac:spMkLst>
            <pc:docMk/>
            <pc:sldMk cId="0" sldId="258"/>
            <ac:spMk id="2" creationId="{B7A9D568-0C26-BA85-45A7-B91D6CACB7FB}"/>
          </ac:spMkLst>
        </pc:spChg>
        <pc:spChg chg="mod">
          <ac:chgData name="Harshitha Jain" userId="93edb5ac-c5b8-42ae-aaac-964817132977" providerId="ADAL" clId="{F305CE37-E914-4485-AA4A-0EC800AAB3AB}" dt="2023-02-24T08:41:08.326" v="19" actId="20577"/>
          <ac:spMkLst>
            <pc:docMk/>
            <pc:sldMk cId="0" sldId="258"/>
            <ac:spMk id="531" creationId="{00000000-0000-0000-0000-000000000000}"/>
          </ac:spMkLst>
        </pc:spChg>
      </pc:sldChg>
      <pc:sldChg chg="modSp mod">
        <pc:chgData name="Harshitha Jain" userId="93edb5ac-c5b8-42ae-aaac-964817132977" providerId="ADAL" clId="{F305CE37-E914-4485-AA4A-0EC800AAB3AB}" dt="2023-02-24T08:49:17.095" v="99" actId="3626"/>
        <pc:sldMkLst>
          <pc:docMk/>
          <pc:sldMk cId="0" sldId="264"/>
        </pc:sldMkLst>
        <pc:spChg chg="mod">
          <ac:chgData name="Harshitha Jain" userId="93edb5ac-c5b8-42ae-aaac-964817132977" providerId="ADAL" clId="{F305CE37-E914-4485-AA4A-0EC800AAB3AB}" dt="2023-02-24T08:44:00.929" v="59" actId="1076"/>
          <ac:spMkLst>
            <pc:docMk/>
            <pc:sldMk cId="0" sldId="264"/>
            <ac:spMk id="2" creationId="{7DB2D309-9605-A036-C8D0-0D18960B9117}"/>
          </ac:spMkLst>
        </pc:spChg>
        <pc:spChg chg="mod">
          <ac:chgData name="Harshitha Jain" userId="93edb5ac-c5b8-42ae-aaac-964817132977" providerId="ADAL" clId="{F305CE37-E914-4485-AA4A-0EC800AAB3AB}" dt="2023-02-24T08:49:17.095" v="99" actId="3626"/>
          <ac:spMkLst>
            <pc:docMk/>
            <pc:sldMk cId="0" sldId="264"/>
            <ac:spMk id="631" creationId="{00000000-0000-0000-0000-000000000000}"/>
          </ac:spMkLst>
        </pc:spChg>
      </pc:sldChg>
      <pc:sldChg chg="modSp mod">
        <pc:chgData name="Harshitha Jain" userId="93edb5ac-c5b8-42ae-aaac-964817132977" providerId="ADAL" clId="{F305CE37-E914-4485-AA4A-0EC800AAB3AB}" dt="2023-02-24T08:44:47.217" v="68" actId="1076"/>
        <pc:sldMkLst>
          <pc:docMk/>
          <pc:sldMk cId="3360839573" sldId="266"/>
        </pc:sldMkLst>
        <pc:spChg chg="mod">
          <ac:chgData name="Harshitha Jain" userId="93edb5ac-c5b8-42ae-aaac-964817132977" providerId="ADAL" clId="{F305CE37-E914-4485-AA4A-0EC800AAB3AB}" dt="2023-02-24T08:44:47.217" v="68" actId="1076"/>
          <ac:spMkLst>
            <pc:docMk/>
            <pc:sldMk cId="3360839573" sldId="266"/>
            <ac:spMk id="2" creationId="{B7A9D568-0C26-BA85-45A7-B91D6CACB7FB}"/>
          </ac:spMkLst>
        </pc:spChg>
        <pc:spChg chg="mod">
          <ac:chgData name="Harshitha Jain" userId="93edb5ac-c5b8-42ae-aaac-964817132977" providerId="ADAL" clId="{F305CE37-E914-4485-AA4A-0EC800AAB3AB}" dt="2023-02-24T08:42:09.945" v="29" actId="20577"/>
          <ac:spMkLst>
            <pc:docMk/>
            <pc:sldMk cId="3360839573" sldId="266"/>
            <ac:spMk id="5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26e19335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1226e19335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g1226e19335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26e19335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1226e19335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g1226e19335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99619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14b351707b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114b351707b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g114b351707b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3a70b3522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13a70b3522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g13a70b3522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4_Title Slide_DeepYellow">
  <p:cSld name="4_Title Slide_DeepYellow">
    <p:spTree>
      <p:nvGrpSpPr>
        <p:cNvPr id="1" name="Shape 12"/>
        <p:cNvGrpSpPr/>
        <p:nvPr/>
      </p:nvGrpSpPr>
      <p:grpSpPr>
        <a:xfrm>
          <a:off x="0" y="0"/>
          <a:ext cx="0" cy="0"/>
          <a:chOff x="0" y="0"/>
          <a:chExt cx="0" cy="0"/>
        </a:xfrm>
      </p:grpSpPr>
      <p:sp>
        <p:nvSpPr>
          <p:cNvPr id="13" name="Google Shape;13;p4"/>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sp>
      <p:sp>
        <p:nvSpPr>
          <p:cNvPr id="14" name="Google Shape;14;p4"/>
          <p:cNvSpPr>
            <a:spLocks noGrp="1"/>
          </p:cNvSpPr>
          <p:nvPr>
            <p:ph type="body" idx="1"/>
          </p:nvPr>
        </p:nvSpPr>
        <p:spPr>
          <a:xfrm>
            <a:off x="8074536" y="3124200"/>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 name="Google Shape;15;p4"/>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 name="Google Shape;16;p4"/>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4"/>
          </p:nvPr>
        </p:nvSpPr>
        <p:spPr>
          <a:xfrm>
            <a:off x="4059707" y="4297679"/>
            <a:ext cx="4072586" cy="146304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Emphasis-Subtitle and Content">
  <p:cSld name="Title Emphasis-Subtitle and Content">
    <p:spTree>
      <p:nvGrpSpPr>
        <p:cNvPr id="1" name="Shape 80"/>
        <p:cNvGrpSpPr/>
        <p:nvPr/>
      </p:nvGrpSpPr>
      <p:grpSpPr>
        <a:xfrm>
          <a:off x="0" y="0"/>
          <a:ext cx="0" cy="0"/>
          <a:chOff x="0" y="0"/>
          <a:chExt cx="0" cy="0"/>
        </a:xfrm>
      </p:grpSpPr>
      <p:sp>
        <p:nvSpPr>
          <p:cNvPr id="81" name="Google Shape;81;p1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2" name="Google Shape;82;p1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13"/>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85" name="Google Shape;85;p13"/>
          <p:cNvSpPr txBox="1">
            <a:spLocks noGrp="1"/>
          </p:cNvSpPr>
          <p:nvPr>
            <p:ph type="body" idx="3"/>
          </p:nvPr>
        </p:nvSpPr>
        <p:spPr>
          <a:xfrm>
            <a:off x="-1" y="1676400"/>
            <a:ext cx="10837333" cy="424732"/>
          </a:xfrm>
          <a:prstGeom prst="rect">
            <a:avLst/>
          </a:prstGeom>
          <a:solidFill>
            <a:schemeClr val="accent1"/>
          </a:solidFill>
          <a:ln>
            <a:noFill/>
          </a:ln>
        </p:spPr>
        <p:txBody>
          <a:bodyPr spcFirstLastPara="1" wrap="square" lIns="64007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lt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13"/>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87"/>
        <p:cNvGrpSpPr/>
        <p:nvPr/>
      </p:nvGrpSpPr>
      <p:grpSpPr>
        <a:xfrm>
          <a:off x="0" y="0"/>
          <a:ext cx="0" cy="0"/>
          <a:chOff x="0" y="0"/>
          <a:chExt cx="0" cy="0"/>
        </a:xfrm>
      </p:grpSpPr>
      <p:sp>
        <p:nvSpPr>
          <p:cNvPr id="88" name="Google Shape;88;p1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9" name="Google Shape;89;p1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14"/>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92" name="Google Shape;92;p14"/>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14"/>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_Blue">
  <p:cSld name="TITLE ONLY_Blue">
    <p:spTree>
      <p:nvGrpSpPr>
        <p:cNvPr id="1" name="Shape 94"/>
        <p:cNvGrpSpPr/>
        <p:nvPr/>
      </p:nvGrpSpPr>
      <p:grpSpPr>
        <a:xfrm>
          <a:off x="0" y="0"/>
          <a:ext cx="0" cy="0"/>
          <a:chOff x="0" y="0"/>
          <a:chExt cx="0" cy="0"/>
        </a:xfrm>
      </p:grpSpPr>
      <p:sp>
        <p:nvSpPr>
          <p:cNvPr id="95" name="Google Shape;95;p1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6" name="Google Shape;96;p15"/>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15"/>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_sea green">
  <p:cSld name="TITLE ONLY_sea green">
    <p:spTree>
      <p:nvGrpSpPr>
        <p:cNvPr id="1" name="Shape 99"/>
        <p:cNvGrpSpPr/>
        <p:nvPr/>
      </p:nvGrpSpPr>
      <p:grpSpPr>
        <a:xfrm>
          <a:off x="0" y="0"/>
          <a:ext cx="0" cy="0"/>
          <a:chOff x="0" y="0"/>
          <a:chExt cx="0" cy="0"/>
        </a:xfrm>
      </p:grpSpPr>
      <p:sp>
        <p:nvSpPr>
          <p:cNvPr id="100" name="Google Shape;100;p16"/>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1" name="Google Shape;101;p16"/>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6"/>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03" name="Google Shape;103;p16"/>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_Orange">
  <p:cSld name="TITLE ONLY_Orange">
    <p:spTree>
      <p:nvGrpSpPr>
        <p:cNvPr id="1" name="Shape 104"/>
        <p:cNvGrpSpPr/>
        <p:nvPr/>
      </p:nvGrpSpPr>
      <p:grpSpPr>
        <a:xfrm>
          <a:off x="0" y="0"/>
          <a:ext cx="0" cy="0"/>
          <a:chOff x="0" y="0"/>
          <a:chExt cx="0" cy="0"/>
        </a:xfrm>
      </p:grpSpPr>
      <p:sp>
        <p:nvSpPr>
          <p:cNvPr id="105" name="Google Shape;105;p1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6" name="Google Shape;106;p17"/>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08" name="Google Shape;108;p17"/>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_Pink">
  <p:cSld name="TITLE ONLY_Pink">
    <p:spTree>
      <p:nvGrpSpPr>
        <p:cNvPr id="1" name="Shape 109"/>
        <p:cNvGrpSpPr/>
        <p:nvPr/>
      </p:nvGrpSpPr>
      <p:grpSpPr>
        <a:xfrm>
          <a:off x="0" y="0"/>
          <a:ext cx="0" cy="0"/>
          <a:chOff x="0" y="0"/>
          <a:chExt cx="0" cy="0"/>
        </a:xfrm>
      </p:grpSpPr>
      <p:sp>
        <p:nvSpPr>
          <p:cNvPr id="110" name="Google Shape;110;p1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1" name="Google Shape;111;p18"/>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8"/>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18"/>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_Light Blue">
  <p:cSld name="TITLE ONLY_Light Blue">
    <p:spTree>
      <p:nvGrpSpPr>
        <p:cNvPr id="1" name="Shape 114"/>
        <p:cNvGrpSpPr/>
        <p:nvPr/>
      </p:nvGrpSpPr>
      <p:grpSpPr>
        <a:xfrm>
          <a:off x="0" y="0"/>
          <a:ext cx="0" cy="0"/>
          <a:chOff x="0" y="0"/>
          <a:chExt cx="0" cy="0"/>
        </a:xfrm>
      </p:grpSpPr>
      <p:sp>
        <p:nvSpPr>
          <p:cNvPr id="115" name="Google Shape;115;p19"/>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6" name="Google Shape;116;p19"/>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18" name="Google Shape;118;p19"/>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_Grey">
  <p:cSld name="TITLE ONLY_Grey">
    <p:spTree>
      <p:nvGrpSpPr>
        <p:cNvPr id="1" name="Shape 119"/>
        <p:cNvGrpSpPr/>
        <p:nvPr/>
      </p:nvGrpSpPr>
      <p:grpSpPr>
        <a:xfrm>
          <a:off x="0" y="0"/>
          <a:ext cx="0" cy="0"/>
          <a:chOff x="0" y="0"/>
          <a:chExt cx="0" cy="0"/>
        </a:xfrm>
      </p:grpSpPr>
      <p:sp>
        <p:nvSpPr>
          <p:cNvPr id="120" name="Google Shape;120;p20"/>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1" name="Google Shape;121;p20"/>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23" name="Google Shape;123;p2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rgbClr val="65747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_Blue_Triangle patch BG">
  <p:cSld name="TITLE ONLY_Blue_Triangle patch BG">
    <p:spTree>
      <p:nvGrpSpPr>
        <p:cNvPr id="1" name="Shape 124"/>
        <p:cNvGrpSpPr/>
        <p:nvPr/>
      </p:nvGrpSpPr>
      <p:grpSpPr>
        <a:xfrm>
          <a:off x="0" y="0"/>
          <a:ext cx="0" cy="0"/>
          <a:chOff x="0" y="0"/>
          <a:chExt cx="0" cy="0"/>
        </a:xfrm>
      </p:grpSpPr>
      <p:sp>
        <p:nvSpPr>
          <p:cNvPr id="125" name="Google Shape;125;p21"/>
          <p:cNvSpPr/>
          <p:nvPr/>
        </p:nvSpPr>
        <p:spPr>
          <a:xfrm>
            <a:off x="3175958" y="0"/>
            <a:ext cx="9016043" cy="6858000"/>
          </a:xfrm>
          <a:custGeom>
            <a:avLst/>
            <a:gdLst/>
            <a:ahLst/>
            <a:cxnLst/>
            <a:rect l="l" t="t" r="r" b="b"/>
            <a:pathLst>
              <a:path w="9016043" h="6858000" extrusionOk="0">
                <a:moveTo>
                  <a:pt x="5153328" y="0"/>
                </a:moveTo>
                <a:lnTo>
                  <a:pt x="9016043" y="0"/>
                </a:lnTo>
                <a:lnTo>
                  <a:pt x="9016043" y="6858000"/>
                </a:lnTo>
                <a:lnTo>
                  <a:pt x="0" y="6858000"/>
                </a:lnTo>
                <a:lnTo>
                  <a:pt x="5153328" y="68183"/>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6" name="Google Shape;126;p21"/>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7" name="Google Shape;127;p21"/>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1"/>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29" name="Google Shape;129;p21"/>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Content and Image">
  <p:cSld name="Title Subtitle Content and Image">
    <p:spTree>
      <p:nvGrpSpPr>
        <p:cNvPr id="1" name="Shape 130"/>
        <p:cNvGrpSpPr/>
        <p:nvPr/>
      </p:nvGrpSpPr>
      <p:grpSpPr>
        <a:xfrm>
          <a:off x="0" y="0"/>
          <a:ext cx="0" cy="0"/>
          <a:chOff x="0" y="0"/>
          <a:chExt cx="0" cy="0"/>
        </a:xfrm>
      </p:grpSpPr>
      <p:sp>
        <p:nvSpPr>
          <p:cNvPr id="131" name="Google Shape;131;p2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2" name="Google Shape;132;p2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2"/>
          <p:cNvSpPr txBox="1">
            <a:spLocks noGrp="1"/>
          </p:cNvSpPr>
          <p:nvPr>
            <p:ph type="body" idx="1"/>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4" name="Google Shape;134;p22"/>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135" name="Google Shape;135;p22"/>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6" name="Google Shape;136;p22"/>
          <p:cNvSpPr>
            <a:spLocks noGrp="1"/>
          </p:cNvSpPr>
          <p:nvPr>
            <p:ph type="pic" idx="4"/>
          </p:nvPr>
        </p:nvSpPr>
        <p:spPr>
          <a:xfrm>
            <a:off x="6629399" y="2667000"/>
            <a:ext cx="5013959" cy="3660775"/>
          </a:xfrm>
          <a:prstGeom prst="rect">
            <a:avLst/>
          </a:prstGeom>
          <a:noFill/>
          <a:ln>
            <a:noFill/>
          </a:ln>
        </p:spPr>
      </p:sp>
      <p:sp>
        <p:nvSpPr>
          <p:cNvPr id="137" name="Google Shape;137;p22"/>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Half Image Title Two column Content and Top shape bar">
  <p:cSld name="1_Half Image Title Two column Content and Top shape bar">
    <p:spTree>
      <p:nvGrpSpPr>
        <p:cNvPr id="1" name="Shape 18"/>
        <p:cNvGrpSpPr/>
        <p:nvPr/>
      </p:nvGrpSpPr>
      <p:grpSpPr>
        <a:xfrm>
          <a:off x="0" y="0"/>
          <a:ext cx="0" cy="0"/>
          <a:chOff x="0" y="0"/>
          <a:chExt cx="0" cy="0"/>
        </a:xfrm>
      </p:grpSpPr>
      <p:sp>
        <p:nvSpPr>
          <p:cNvPr id="19" name="Google Shape;19;p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 name="Google Shape;20;p5"/>
          <p:cNvSpPr txBox="1">
            <a:spLocks noGrp="1"/>
          </p:cNvSpPr>
          <p:nvPr>
            <p:ph type="title"/>
          </p:nvPr>
        </p:nvSpPr>
        <p:spPr>
          <a:xfrm>
            <a:off x="1721698" y="3735622"/>
            <a:ext cx="5013960" cy="240891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a:spLocks noGrp="1"/>
          </p:cNvSpPr>
          <p:nvPr>
            <p:ph type="pic" idx="2"/>
          </p:nvPr>
        </p:nvSpPr>
        <p:spPr>
          <a:xfrm>
            <a:off x="0" y="112976"/>
            <a:ext cx="12191999" cy="3278423"/>
          </a:xfrm>
          <a:prstGeom prst="rect">
            <a:avLst/>
          </a:prstGeom>
          <a:noFill/>
          <a:ln>
            <a:noFill/>
          </a:ln>
        </p:spPr>
      </p:sp>
      <p:sp>
        <p:nvSpPr>
          <p:cNvPr id="22" name="Google Shape;22;p5"/>
          <p:cNvSpPr txBox="1">
            <a:spLocks noGrp="1"/>
          </p:cNvSpPr>
          <p:nvPr>
            <p:ph type="body" idx="1"/>
          </p:nvPr>
        </p:nvSpPr>
        <p:spPr>
          <a:xfrm>
            <a:off x="7239000" y="1981199"/>
            <a:ext cx="4389542" cy="4163339"/>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5"/>
          <p:cNvSpPr txBox="1">
            <a:spLocks noGrp="1"/>
          </p:cNvSpPr>
          <p:nvPr>
            <p:ph type="body" idx="3"/>
          </p:nvPr>
        </p:nvSpPr>
        <p:spPr>
          <a:xfrm>
            <a:off x="7589520" y="2286000"/>
            <a:ext cx="3688080" cy="3581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solidFill>
                  <a:schemeClr val="accent2"/>
                </a:solidFil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5"/>
          <p:cNvSpPr>
            <a:spLocks noGrp="1"/>
          </p:cNvSpPr>
          <p:nvPr>
            <p:ph type="pic" idx="4"/>
          </p:nvPr>
        </p:nvSpPr>
        <p:spPr>
          <a:xfrm>
            <a:off x="548944" y="3717925"/>
            <a:ext cx="914400" cy="930275"/>
          </a:xfrm>
          <a:prstGeom prst="rect">
            <a:avLst/>
          </a:prstGeom>
          <a:noFill/>
          <a:ln>
            <a:noFill/>
          </a:ln>
        </p:spPr>
      </p:sp>
      <p:sp>
        <p:nvSpPr>
          <p:cNvPr id="25" name="Google Shape;25;p5"/>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Content and Image_Top shape bar">
  <p:cSld name="Title Subtitle Content and Image_Top shape bar">
    <p:spTree>
      <p:nvGrpSpPr>
        <p:cNvPr id="1" name="Shape 138"/>
        <p:cNvGrpSpPr/>
        <p:nvPr/>
      </p:nvGrpSpPr>
      <p:grpSpPr>
        <a:xfrm>
          <a:off x="0" y="0"/>
          <a:ext cx="0" cy="0"/>
          <a:chOff x="0" y="0"/>
          <a:chExt cx="0" cy="0"/>
        </a:xfrm>
      </p:grpSpPr>
      <p:sp>
        <p:nvSpPr>
          <p:cNvPr id="139" name="Google Shape;139;p2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0" name="Google Shape;140;p2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3"/>
          <p:cNvSpPr txBox="1">
            <a:spLocks noGrp="1"/>
          </p:cNvSpPr>
          <p:nvPr>
            <p:ph type="body" idx="1"/>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2" name="Google Shape;142;p23"/>
          <p:cNvSpPr txBox="1">
            <a:spLocks noGrp="1"/>
          </p:cNvSpPr>
          <p:nvPr>
            <p:ph type="body" idx="2"/>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p23"/>
          <p:cNvSpPr>
            <a:spLocks noGrp="1"/>
          </p:cNvSpPr>
          <p:nvPr>
            <p:ph type="pic" idx="3"/>
          </p:nvPr>
        </p:nvSpPr>
        <p:spPr>
          <a:xfrm>
            <a:off x="6629399" y="2667000"/>
            <a:ext cx="5013959" cy="3660775"/>
          </a:xfrm>
          <a:prstGeom prst="rect">
            <a:avLst/>
          </a:prstGeom>
          <a:noFill/>
          <a:ln>
            <a:noFill/>
          </a:ln>
        </p:spPr>
      </p:sp>
      <p:sp>
        <p:nvSpPr>
          <p:cNvPr id="144" name="Google Shape;144;p23"/>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Content and Image_Top shape white bar">
  <p:cSld name="Title Subtitle Content and Image_Top shape white bar">
    <p:spTree>
      <p:nvGrpSpPr>
        <p:cNvPr id="1" name="Shape 145"/>
        <p:cNvGrpSpPr/>
        <p:nvPr/>
      </p:nvGrpSpPr>
      <p:grpSpPr>
        <a:xfrm>
          <a:off x="0" y="0"/>
          <a:ext cx="0" cy="0"/>
          <a:chOff x="0" y="0"/>
          <a:chExt cx="0" cy="0"/>
        </a:xfrm>
      </p:grpSpPr>
      <p:sp>
        <p:nvSpPr>
          <p:cNvPr id="146" name="Google Shape;146;p24"/>
          <p:cNvSpPr>
            <a:spLocks noGrp="1"/>
          </p:cNvSpPr>
          <p:nvPr>
            <p:ph type="pic" idx="2"/>
          </p:nvPr>
        </p:nvSpPr>
        <p:spPr>
          <a:xfrm>
            <a:off x="5334001" y="112976"/>
            <a:ext cx="6858000" cy="6745024"/>
          </a:xfrm>
          <a:prstGeom prst="rect">
            <a:avLst/>
          </a:prstGeom>
          <a:noFill/>
          <a:ln>
            <a:noFill/>
          </a:ln>
        </p:spPr>
      </p:sp>
      <p:sp>
        <p:nvSpPr>
          <p:cNvPr id="147" name="Google Shape;147;p24"/>
          <p:cNvSpPr txBox="1">
            <a:spLocks noGrp="1"/>
          </p:cNvSpPr>
          <p:nvPr>
            <p:ph type="body" idx="1"/>
          </p:nvPr>
        </p:nvSpPr>
        <p:spPr>
          <a:xfrm rot="5400000">
            <a:off x="5238089" y="208890"/>
            <a:ext cx="6745024" cy="6553200"/>
          </a:xfrm>
          <a:prstGeom prst="rect">
            <a:avLst/>
          </a:prstGeom>
          <a:gradFill>
            <a:gsLst>
              <a:gs pos="0">
                <a:schemeClr val="lt1"/>
              </a:gs>
              <a:gs pos="82000">
                <a:srgbClr val="FFFFFF">
                  <a:alpha val="0"/>
                </a:srgbClr>
              </a:gs>
              <a:gs pos="100000">
                <a:srgbClr val="FFFFFF">
                  <a:alpha val="0"/>
                </a:srgbClr>
              </a:gs>
            </a:gsLst>
            <a:lin ang="16200000" scaled="0"/>
          </a:gra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8" name="Google Shape;148;p2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9" name="Google Shape;149;p2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4"/>
          <p:cNvSpPr txBox="1">
            <a:spLocks noGrp="1"/>
          </p:cNvSpPr>
          <p:nvPr>
            <p:ph type="body" idx="3"/>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1" name="Google Shape;151;p24"/>
          <p:cNvSpPr txBox="1">
            <a:spLocks noGrp="1"/>
          </p:cNvSpPr>
          <p:nvPr>
            <p:ph type="body" idx="4"/>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2" name="Google Shape;152;p24"/>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Content and half horizontal Image_Top shape bar">
  <p:cSld name="Title Subtitle Content and half horizontal Image_Top shape bar">
    <p:spTree>
      <p:nvGrpSpPr>
        <p:cNvPr id="1" name="Shape 153"/>
        <p:cNvGrpSpPr/>
        <p:nvPr/>
      </p:nvGrpSpPr>
      <p:grpSpPr>
        <a:xfrm>
          <a:off x="0" y="0"/>
          <a:ext cx="0" cy="0"/>
          <a:chOff x="0" y="0"/>
          <a:chExt cx="0" cy="0"/>
        </a:xfrm>
      </p:grpSpPr>
      <p:sp>
        <p:nvSpPr>
          <p:cNvPr id="154" name="Google Shape;154;p25"/>
          <p:cNvSpPr>
            <a:spLocks noGrp="1"/>
          </p:cNvSpPr>
          <p:nvPr>
            <p:ph type="pic" idx="2"/>
          </p:nvPr>
        </p:nvSpPr>
        <p:spPr>
          <a:xfrm>
            <a:off x="548641" y="2667001"/>
            <a:ext cx="11094718" cy="1757126"/>
          </a:xfrm>
          <a:prstGeom prst="rect">
            <a:avLst/>
          </a:prstGeom>
          <a:noFill/>
          <a:ln>
            <a:noFill/>
          </a:ln>
        </p:spPr>
      </p:sp>
      <p:sp>
        <p:nvSpPr>
          <p:cNvPr id="155" name="Google Shape;155;p2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6" name="Google Shape;156;p25"/>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5"/>
          <p:cNvSpPr txBox="1">
            <a:spLocks noGrp="1"/>
          </p:cNvSpPr>
          <p:nvPr>
            <p:ph type="body" idx="1"/>
          </p:nvPr>
        </p:nvSpPr>
        <p:spPr>
          <a:xfrm>
            <a:off x="548640" y="4709677"/>
            <a:ext cx="11094717" cy="15008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8" name="Google Shape;158;p25"/>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9" name="Google Shape;159;p25"/>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Content and half Image_Top shape bar">
  <p:cSld name="Title Subtitle Content and half Image_Top shape bar">
    <p:spTree>
      <p:nvGrpSpPr>
        <p:cNvPr id="1" name="Shape 160"/>
        <p:cNvGrpSpPr/>
        <p:nvPr/>
      </p:nvGrpSpPr>
      <p:grpSpPr>
        <a:xfrm>
          <a:off x="0" y="0"/>
          <a:ext cx="0" cy="0"/>
          <a:chOff x="0" y="0"/>
          <a:chExt cx="0" cy="0"/>
        </a:xfrm>
      </p:grpSpPr>
      <p:sp>
        <p:nvSpPr>
          <p:cNvPr id="161" name="Google Shape;161;p26"/>
          <p:cNvSpPr>
            <a:spLocks noGrp="1"/>
          </p:cNvSpPr>
          <p:nvPr>
            <p:ph type="pic" idx="2"/>
          </p:nvPr>
        </p:nvSpPr>
        <p:spPr>
          <a:xfrm>
            <a:off x="548641" y="2667001"/>
            <a:ext cx="5775959" cy="3543552"/>
          </a:xfrm>
          <a:prstGeom prst="rect">
            <a:avLst/>
          </a:prstGeom>
          <a:noFill/>
          <a:ln>
            <a:noFill/>
          </a:ln>
        </p:spPr>
      </p:sp>
      <p:sp>
        <p:nvSpPr>
          <p:cNvPr id="162" name="Google Shape;162;p26"/>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3" name="Google Shape;163;p26"/>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6"/>
          <p:cNvSpPr txBox="1">
            <a:spLocks noGrp="1"/>
          </p:cNvSpPr>
          <p:nvPr>
            <p:ph type="body" idx="1"/>
          </p:nvPr>
        </p:nvSpPr>
        <p:spPr>
          <a:xfrm>
            <a:off x="6553200" y="2667001"/>
            <a:ext cx="5090157" cy="35435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5" name="Google Shape;165;p26"/>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6" name="Google Shape;166;p26"/>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alf Image Title Content and Top shape bar">
  <p:cSld name="Half Image Title Content and Top shape bar">
    <p:spTree>
      <p:nvGrpSpPr>
        <p:cNvPr id="1" name="Shape 167"/>
        <p:cNvGrpSpPr/>
        <p:nvPr/>
      </p:nvGrpSpPr>
      <p:grpSpPr>
        <a:xfrm>
          <a:off x="0" y="0"/>
          <a:ext cx="0" cy="0"/>
          <a:chOff x="0" y="0"/>
          <a:chExt cx="0" cy="0"/>
        </a:xfrm>
      </p:grpSpPr>
      <p:sp>
        <p:nvSpPr>
          <p:cNvPr id="168" name="Google Shape;168;p2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9" name="Google Shape;169;p27"/>
          <p:cNvSpPr txBox="1">
            <a:spLocks noGrp="1"/>
          </p:cNvSpPr>
          <p:nvPr>
            <p:ph type="title"/>
          </p:nvPr>
        </p:nvSpPr>
        <p:spPr>
          <a:xfrm>
            <a:off x="548640" y="3735623"/>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7"/>
          <p:cNvSpPr txBox="1">
            <a:spLocks noGrp="1"/>
          </p:cNvSpPr>
          <p:nvPr>
            <p:ph type="body" idx="1"/>
          </p:nvPr>
        </p:nvSpPr>
        <p:spPr>
          <a:xfrm>
            <a:off x="548640" y="4617492"/>
            <a:ext cx="9890759"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1" name="Google Shape;171;p27"/>
          <p:cNvSpPr>
            <a:spLocks noGrp="1"/>
          </p:cNvSpPr>
          <p:nvPr>
            <p:ph type="pic" idx="2"/>
          </p:nvPr>
        </p:nvSpPr>
        <p:spPr>
          <a:xfrm>
            <a:off x="0" y="112976"/>
            <a:ext cx="12191999" cy="3278423"/>
          </a:xfrm>
          <a:prstGeom prst="rect">
            <a:avLst/>
          </a:prstGeom>
          <a:noFill/>
          <a:ln>
            <a:noFill/>
          </a:ln>
        </p:spPr>
      </p:sp>
      <p:sp>
        <p:nvSpPr>
          <p:cNvPr id="172" name="Google Shape;172;p27"/>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Image Title Two column Content and Top shape bar">
  <p:cSld name="Half Image Title Two column Content and Top shape bar">
    <p:spTree>
      <p:nvGrpSpPr>
        <p:cNvPr id="1" name="Shape 173"/>
        <p:cNvGrpSpPr/>
        <p:nvPr/>
      </p:nvGrpSpPr>
      <p:grpSpPr>
        <a:xfrm>
          <a:off x="0" y="0"/>
          <a:ext cx="0" cy="0"/>
          <a:chOff x="0" y="0"/>
          <a:chExt cx="0" cy="0"/>
        </a:xfrm>
      </p:grpSpPr>
      <p:sp>
        <p:nvSpPr>
          <p:cNvPr id="174" name="Google Shape;174;p2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5" name="Google Shape;175;p28"/>
          <p:cNvSpPr txBox="1">
            <a:spLocks noGrp="1"/>
          </p:cNvSpPr>
          <p:nvPr>
            <p:ph type="title"/>
          </p:nvPr>
        </p:nvSpPr>
        <p:spPr>
          <a:xfrm>
            <a:off x="548640" y="3735623"/>
            <a:ext cx="111099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8"/>
          <p:cNvSpPr txBox="1">
            <a:spLocks noGrp="1"/>
          </p:cNvSpPr>
          <p:nvPr>
            <p:ph type="body" idx="1"/>
          </p:nvPr>
        </p:nvSpPr>
        <p:spPr>
          <a:xfrm>
            <a:off x="548641" y="4617492"/>
            <a:ext cx="5212080"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7" name="Google Shape;177;p28"/>
          <p:cNvSpPr>
            <a:spLocks noGrp="1"/>
          </p:cNvSpPr>
          <p:nvPr>
            <p:ph type="pic" idx="2"/>
          </p:nvPr>
        </p:nvSpPr>
        <p:spPr>
          <a:xfrm>
            <a:off x="0" y="112976"/>
            <a:ext cx="12191999" cy="3278423"/>
          </a:xfrm>
          <a:prstGeom prst="rect">
            <a:avLst/>
          </a:prstGeom>
          <a:noFill/>
          <a:ln>
            <a:noFill/>
          </a:ln>
        </p:spPr>
      </p:sp>
      <p:sp>
        <p:nvSpPr>
          <p:cNvPr id="178" name="Google Shape;178;p28"/>
          <p:cNvSpPr txBox="1">
            <a:spLocks noGrp="1"/>
          </p:cNvSpPr>
          <p:nvPr>
            <p:ph type="body" idx="3"/>
          </p:nvPr>
        </p:nvSpPr>
        <p:spPr>
          <a:xfrm>
            <a:off x="6446520" y="4617492"/>
            <a:ext cx="5212080"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9" name="Google Shape;179;p28"/>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lf Image Multiple images Title Two column Content and Top shape bar">
  <p:cSld name="Half Image Multiple images Title Two column Content and Top shape bar">
    <p:spTree>
      <p:nvGrpSpPr>
        <p:cNvPr id="1" name="Shape 180"/>
        <p:cNvGrpSpPr/>
        <p:nvPr/>
      </p:nvGrpSpPr>
      <p:grpSpPr>
        <a:xfrm>
          <a:off x="0" y="0"/>
          <a:ext cx="0" cy="0"/>
          <a:chOff x="0" y="0"/>
          <a:chExt cx="0" cy="0"/>
        </a:xfrm>
      </p:grpSpPr>
      <p:sp>
        <p:nvSpPr>
          <p:cNvPr id="181" name="Google Shape;181;p29"/>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2" name="Google Shape;182;p29"/>
          <p:cNvSpPr txBox="1">
            <a:spLocks noGrp="1"/>
          </p:cNvSpPr>
          <p:nvPr>
            <p:ph type="title"/>
          </p:nvPr>
        </p:nvSpPr>
        <p:spPr>
          <a:xfrm>
            <a:off x="7315200" y="4176259"/>
            <a:ext cx="4343400" cy="1968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9"/>
          <p:cNvSpPr>
            <a:spLocks noGrp="1"/>
          </p:cNvSpPr>
          <p:nvPr>
            <p:ph type="pic" idx="2"/>
          </p:nvPr>
        </p:nvSpPr>
        <p:spPr>
          <a:xfrm>
            <a:off x="0" y="112976"/>
            <a:ext cx="12191999" cy="3278423"/>
          </a:xfrm>
          <a:prstGeom prst="rect">
            <a:avLst/>
          </a:prstGeom>
          <a:noFill/>
          <a:ln>
            <a:noFill/>
          </a:ln>
        </p:spPr>
      </p:sp>
      <p:sp>
        <p:nvSpPr>
          <p:cNvPr id="184" name="Google Shape;184;p29"/>
          <p:cNvSpPr>
            <a:spLocks noGrp="1"/>
          </p:cNvSpPr>
          <p:nvPr>
            <p:ph type="pic" idx="3"/>
          </p:nvPr>
        </p:nvSpPr>
        <p:spPr>
          <a:xfrm>
            <a:off x="542834" y="1066801"/>
            <a:ext cx="3505199" cy="5077738"/>
          </a:xfrm>
          <a:prstGeom prst="rect">
            <a:avLst/>
          </a:prstGeom>
          <a:solidFill>
            <a:schemeClr val="lt1"/>
          </a:solidFill>
          <a:ln>
            <a:noFill/>
          </a:ln>
          <a:effectLst>
            <a:outerShdw blurRad="50800" dist="38100" dir="2700000" algn="tl" rotWithShape="0">
              <a:srgbClr val="000000">
                <a:alpha val="40000"/>
              </a:srgbClr>
            </a:outerShdw>
          </a:effectLst>
        </p:spPr>
      </p:sp>
      <p:sp>
        <p:nvSpPr>
          <p:cNvPr id="185" name="Google Shape;185;p29"/>
          <p:cNvSpPr>
            <a:spLocks noGrp="1"/>
          </p:cNvSpPr>
          <p:nvPr>
            <p:ph type="pic" idx="4"/>
          </p:nvPr>
        </p:nvSpPr>
        <p:spPr>
          <a:xfrm>
            <a:off x="4191000" y="4343400"/>
            <a:ext cx="2743200" cy="1801138"/>
          </a:xfrm>
          <a:prstGeom prst="rect">
            <a:avLst/>
          </a:prstGeom>
          <a:solidFill>
            <a:schemeClr val="lt1"/>
          </a:solidFill>
          <a:ln>
            <a:noFill/>
          </a:ln>
          <a:effectLst>
            <a:outerShdw blurRad="50800" dist="38100" dir="2700000" algn="tl" rotWithShape="0">
              <a:srgbClr val="000000">
                <a:alpha val="40000"/>
              </a:srgbClr>
            </a:outerShdw>
          </a:effectLst>
        </p:spPr>
      </p:sp>
      <p:sp>
        <p:nvSpPr>
          <p:cNvPr id="186" name="Google Shape;186;p29"/>
          <p:cNvSpPr>
            <a:spLocks noGrp="1"/>
          </p:cNvSpPr>
          <p:nvPr>
            <p:ph type="pic" idx="5"/>
          </p:nvPr>
        </p:nvSpPr>
        <p:spPr>
          <a:xfrm>
            <a:off x="4191000" y="1066801"/>
            <a:ext cx="2743200" cy="3126023"/>
          </a:xfrm>
          <a:prstGeom prst="rect">
            <a:avLst/>
          </a:prstGeom>
          <a:solidFill>
            <a:schemeClr val="lt1"/>
          </a:solidFill>
          <a:ln>
            <a:noFill/>
          </a:ln>
          <a:effectLst>
            <a:outerShdw blurRad="50800" dist="38100" dir="2700000" algn="tl" rotWithShape="0">
              <a:srgbClr val="000000">
                <a:alpha val="40000"/>
              </a:srgbClr>
            </a:outerShdw>
          </a:effectLst>
        </p:spPr>
      </p:sp>
      <p:sp>
        <p:nvSpPr>
          <p:cNvPr id="187" name="Google Shape;187;p29"/>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ull Image with Top bar">
  <p:cSld name="Full Image with Top bar">
    <p:spTree>
      <p:nvGrpSpPr>
        <p:cNvPr id="1" name="Shape 188"/>
        <p:cNvGrpSpPr/>
        <p:nvPr/>
      </p:nvGrpSpPr>
      <p:grpSpPr>
        <a:xfrm>
          <a:off x="0" y="0"/>
          <a:ext cx="0" cy="0"/>
          <a:chOff x="0" y="0"/>
          <a:chExt cx="0" cy="0"/>
        </a:xfrm>
      </p:grpSpPr>
      <p:sp>
        <p:nvSpPr>
          <p:cNvPr id="189" name="Google Shape;189;p30"/>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0" name="Google Shape;190;p30"/>
          <p:cNvSpPr>
            <a:spLocks noGrp="1"/>
          </p:cNvSpPr>
          <p:nvPr>
            <p:ph type="pic" idx="2"/>
          </p:nvPr>
        </p:nvSpPr>
        <p:spPr>
          <a:xfrm>
            <a:off x="0" y="112976"/>
            <a:ext cx="12191999" cy="6745024"/>
          </a:xfrm>
          <a:prstGeom prst="rect">
            <a:avLst/>
          </a:prstGeom>
          <a:noFill/>
          <a:ln>
            <a:noFill/>
          </a:ln>
        </p:spPr>
      </p:sp>
      <p:sp>
        <p:nvSpPr>
          <p:cNvPr id="191" name="Google Shape;191;p30"/>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92" name="Google Shape;192;p30"/>
          <p:cNvSpPr txBox="1">
            <a:spLocks noGrp="1"/>
          </p:cNvSpPr>
          <p:nvPr>
            <p:ph type="title"/>
          </p:nvPr>
        </p:nvSpPr>
        <p:spPr>
          <a:xfrm>
            <a:off x="548640" y="548640"/>
            <a:ext cx="11106150" cy="5181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193"/>
        <p:cNvGrpSpPr/>
        <p:nvPr/>
      </p:nvGrpSpPr>
      <p:grpSpPr>
        <a:xfrm>
          <a:off x="0" y="0"/>
          <a:ext cx="0" cy="0"/>
          <a:chOff x="0" y="0"/>
          <a:chExt cx="0" cy="0"/>
        </a:xfrm>
      </p:grpSpPr>
      <p:sp>
        <p:nvSpPr>
          <p:cNvPr id="194" name="Google Shape;194;p31"/>
          <p:cNvSpPr>
            <a:spLocks noGrp="1"/>
          </p:cNvSpPr>
          <p:nvPr>
            <p:ph type="pic" idx="2"/>
          </p:nvPr>
        </p:nvSpPr>
        <p:spPr>
          <a:xfrm>
            <a:off x="0" y="0"/>
            <a:ext cx="12191999" cy="6858000"/>
          </a:xfrm>
          <a:prstGeom prst="rect">
            <a:avLst/>
          </a:prstGeom>
          <a:noFill/>
          <a:ln>
            <a:noFill/>
          </a:ln>
        </p:spPr>
      </p:sp>
      <p:sp>
        <p:nvSpPr>
          <p:cNvPr id="195" name="Google Shape;195;p31"/>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96" name="Google Shape;196;p31"/>
          <p:cNvSpPr txBox="1">
            <a:spLocks noGrp="1"/>
          </p:cNvSpPr>
          <p:nvPr>
            <p:ph type="title"/>
          </p:nvPr>
        </p:nvSpPr>
        <p:spPr>
          <a:xfrm>
            <a:off x="548640" y="548640"/>
            <a:ext cx="11106150" cy="5181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Full Image">
  <p:cSld name="1_Full Image">
    <p:spTree>
      <p:nvGrpSpPr>
        <p:cNvPr id="1" name="Shape 197"/>
        <p:cNvGrpSpPr/>
        <p:nvPr/>
      </p:nvGrpSpPr>
      <p:grpSpPr>
        <a:xfrm>
          <a:off x="0" y="0"/>
          <a:ext cx="0" cy="0"/>
          <a:chOff x="0" y="0"/>
          <a:chExt cx="0" cy="0"/>
        </a:xfrm>
      </p:grpSpPr>
      <p:sp>
        <p:nvSpPr>
          <p:cNvPr id="198" name="Google Shape;198;p32"/>
          <p:cNvSpPr>
            <a:spLocks noGrp="1"/>
          </p:cNvSpPr>
          <p:nvPr>
            <p:ph type="pic" idx="2"/>
          </p:nvPr>
        </p:nvSpPr>
        <p:spPr>
          <a:xfrm>
            <a:off x="0" y="0"/>
            <a:ext cx="12191999" cy="6858000"/>
          </a:xfrm>
          <a:prstGeom prst="rect">
            <a:avLst/>
          </a:prstGeom>
          <a:noFill/>
          <a:ln>
            <a:noFill/>
          </a:ln>
        </p:spPr>
      </p:sp>
      <p:sp>
        <p:nvSpPr>
          <p:cNvPr id="199" name="Google Shape;199;p32"/>
          <p:cNvSpPr txBox="1">
            <a:spLocks noGrp="1"/>
          </p:cNvSpPr>
          <p:nvPr>
            <p:ph type="body" idx="1"/>
          </p:nvPr>
        </p:nvSpPr>
        <p:spPr>
          <a:xfrm>
            <a:off x="7261801" y="1189969"/>
            <a:ext cx="4389542" cy="4677431"/>
          </a:xfrm>
          <a:prstGeom prst="rect">
            <a:avLst/>
          </a:prstGeom>
          <a:solidFill>
            <a:schemeClr val="lt1">
              <a:alpha val="85490"/>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0" name="Google Shape;200;p32"/>
          <p:cNvSpPr txBox="1">
            <a:spLocks noGrp="1"/>
          </p:cNvSpPr>
          <p:nvPr>
            <p:ph type="body" idx="3"/>
          </p:nvPr>
        </p:nvSpPr>
        <p:spPr>
          <a:xfrm>
            <a:off x="7612321" y="1494770"/>
            <a:ext cx="3688080" cy="391543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1" name="Google Shape;201;p32"/>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02" name="Google Shape;202;p32"/>
          <p:cNvSpPr txBox="1">
            <a:spLocks noGrp="1"/>
          </p:cNvSpPr>
          <p:nvPr>
            <p:ph type="title"/>
          </p:nvPr>
        </p:nvSpPr>
        <p:spPr>
          <a:xfrm>
            <a:off x="548640" y="548640"/>
            <a:ext cx="11106150" cy="6413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DeepYellow">
  <p:cSld name="Title Slide_DeepYellow">
    <p:bg>
      <p:bgPr>
        <a:solidFill>
          <a:srgbClr val="F2F2F2"/>
        </a:solid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1181099" y="457200"/>
            <a:ext cx="8128343" cy="6248400"/>
          </a:xfrm>
          <a:prstGeom prst="rect">
            <a:avLst/>
          </a:prstGeom>
          <a:solidFill>
            <a:schemeClr val="accent2"/>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6"/>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9" name="Google Shape;29;p6"/>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0" name="Google Shape;30;p6"/>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6"/>
          <p:cNvSpPr txBox="1">
            <a:spLocks noGrp="1"/>
          </p:cNvSpPr>
          <p:nvPr>
            <p:ph type="ctrTitle"/>
          </p:nvPr>
        </p:nvSpPr>
        <p:spPr>
          <a:xfrm>
            <a:off x="1378135" y="1219199"/>
            <a:ext cx="7232465" cy="27324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ubTitle" idx="3"/>
          </p:nvPr>
        </p:nvSpPr>
        <p:spPr>
          <a:xfrm>
            <a:off x="1378134" y="4069079"/>
            <a:ext cx="502266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33" name="Google Shape;33;p6"/>
          <p:cNvSpPr/>
          <p:nvPr/>
        </p:nvSpPr>
        <p:spPr>
          <a:xfrm rot="-5400000" flipH="1">
            <a:off x="1562101" y="-114299"/>
            <a:ext cx="304797"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 name="Google Shape;34;p6"/>
          <p:cNvSpPr>
            <a:spLocks noGrp="1"/>
          </p:cNvSpPr>
          <p:nvPr>
            <p:ph type="pic" idx="4"/>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Full Image">
  <p:cSld name="2_Full Image">
    <p:spTree>
      <p:nvGrpSpPr>
        <p:cNvPr id="1" name="Shape 203"/>
        <p:cNvGrpSpPr/>
        <p:nvPr/>
      </p:nvGrpSpPr>
      <p:grpSpPr>
        <a:xfrm>
          <a:off x="0" y="0"/>
          <a:ext cx="0" cy="0"/>
          <a:chOff x="0" y="0"/>
          <a:chExt cx="0" cy="0"/>
        </a:xfrm>
      </p:grpSpPr>
      <p:sp>
        <p:nvSpPr>
          <p:cNvPr id="204" name="Google Shape;204;p33"/>
          <p:cNvSpPr>
            <a:spLocks noGrp="1"/>
          </p:cNvSpPr>
          <p:nvPr>
            <p:ph type="pic" idx="2"/>
          </p:nvPr>
        </p:nvSpPr>
        <p:spPr>
          <a:xfrm>
            <a:off x="0" y="0"/>
            <a:ext cx="12191999" cy="6858000"/>
          </a:xfrm>
          <a:prstGeom prst="rect">
            <a:avLst/>
          </a:prstGeom>
          <a:noFill/>
          <a:ln>
            <a:noFill/>
          </a:ln>
        </p:spPr>
      </p:sp>
      <p:sp>
        <p:nvSpPr>
          <p:cNvPr id="205" name="Google Shape;205;p33"/>
          <p:cNvSpPr txBox="1">
            <a:spLocks noGrp="1"/>
          </p:cNvSpPr>
          <p:nvPr>
            <p:ph type="body" idx="1"/>
          </p:nvPr>
        </p:nvSpPr>
        <p:spPr>
          <a:xfrm>
            <a:off x="552269" y="1189969"/>
            <a:ext cx="4389542" cy="4677431"/>
          </a:xfrm>
          <a:prstGeom prst="rect">
            <a:avLst/>
          </a:prstGeom>
          <a:solidFill>
            <a:schemeClr val="accent2">
              <a:alpha val="85490"/>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6" name="Google Shape;206;p33"/>
          <p:cNvSpPr txBox="1">
            <a:spLocks noGrp="1"/>
          </p:cNvSpPr>
          <p:nvPr>
            <p:ph type="body" idx="3"/>
          </p:nvPr>
        </p:nvSpPr>
        <p:spPr>
          <a:xfrm>
            <a:off x="902789" y="1494770"/>
            <a:ext cx="3688080" cy="391543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solidFill>
                  <a:schemeClr val="lt1"/>
                </a:solidFil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7" name="Google Shape;207;p33"/>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08" name="Google Shape;208;p33"/>
          <p:cNvSpPr txBox="1">
            <a:spLocks noGrp="1"/>
          </p:cNvSpPr>
          <p:nvPr>
            <p:ph type="title"/>
          </p:nvPr>
        </p:nvSpPr>
        <p:spPr>
          <a:xfrm>
            <a:off x="548640" y="548640"/>
            <a:ext cx="11106150" cy="4419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ubtitle Content and half Image_Top shape bar">
  <p:cSld name="1_Title Subtitle Content and half Image_Top shape bar">
    <p:spTree>
      <p:nvGrpSpPr>
        <p:cNvPr id="1" name="Shape 209"/>
        <p:cNvGrpSpPr/>
        <p:nvPr/>
      </p:nvGrpSpPr>
      <p:grpSpPr>
        <a:xfrm>
          <a:off x="0" y="0"/>
          <a:ext cx="0" cy="0"/>
          <a:chOff x="0" y="0"/>
          <a:chExt cx="0" cy="0"/>
        </a:xfrm>
      </p:grpSpPr>
      <p:sp>
        <p:nvSpPr>
          <p:cNvPr id="210" name="Google Shape;210;p3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1" name="Google Shape;211;p3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4"/>
          <p:cNvSpPr txBox="1">
            <a:spLocks noGrp="1"/>
          </p:cNvSpPr>
          <p:nvPr>
            <p:ph type="body" idx="1"/>
          </p:nvPr>
        </p:nvSpPr>
        <p:spPr>
          <a:xfrm>
            <a:off x="548640" y="4021648"/>
            <a:ext cx="5090157"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3" name="Google Shape;213;p34"/>
          <p:cNvSpPr txBox="1">
            <a:spLocks noGrp="1"/>
          </p:cNvSpPr>
          <p:nvPr>
            <p:ph type="body" idx="2"/>
          </p:nvPr>
        </p:nvSpPr>
        <p:spPr>
          <a:xfrm>
            <a:off x="548640" y="3429000"/>
            <a:ext cx="5090157"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4" name="Google Shape;214;p34"/>
          <p:cNvSpPr txBox="1">
            <a:spLocks noGrp="1"/>
          </p:cNvSpPr>
          <p:nvPr>
            <p:ph type="body" idx="3"/>
          </p:nvPr>
        </p:nvSpPr>
        <p:spPr>
          <a:xfrm>
            <a:off x="6527803" y="4021648"/>
            <a:ext cx="5090157"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5" name="Google Shape;215;p34"/>
          <p:cNvSpPr txBox="1">
            <a:spLocks noGrp="1"/>
          </p:cNvSpPr>
          <p:nvPr>
            <p:ph type="body" idx="4"/>
          </p:nvPr>
        </p:nvSpPr>
        <p:spPr>
          <a:xfrm>
            <a:off x="6527803" y="3429000"/>
            <a:ext cx="5090157"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1">
                <a:solidFill>
                  <a:schemeClr val="accent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6" name="Google Shape;216;p34"/>
          <p:cNvSpPr>
            <a:spLocks noGrp="1"/>
          </p:cNvSpPr>
          <p:nvPr>
            <p:ph type="pic" idx="5"/>
          </p:nvPr>
        </p:nvSpPr>
        <p:spPr>
          <a:xfrm>
            <a:off x="548944" y="2423061"/>
            <a:ext cx="711197" cy="723544"/>
          </a:xfrm>
          <a:prstGeom prst="rect">
            <a:avLst/>
          </a:prstGeom>
          <a:noFill/>
          <a:ln>
            <a:noFill/>
          </a:ln>
        </p:spPr>
      </p:sp>
      <p:sp>
        <p:nvSpPr>
          <p:cNvPr id="217" name="Google Shape;217;p34"/>
          <p:cNvSpPr>
            <a:spLocks noGrp="1"/>
          </p:cNvSpPr>
          <p:nvPr>
            <p:ph type="pic" idx="6"/>
          </p:nvPr>
        </p:nvSpPr>
        <p:spPr>
          <a:xfrm>
            <a:off x="6527803" y="2423061"/>
            <a:ext cx="711197" cy="723544"/>
          </a:xfrm>
          <a:prstGeom prst="rect">
            <a:avLst/>
          </a:prstGeom>
          <a:noFill/>
          <a:ln>
            <a:noFill/>
          </a:ln>
        </p:spPr>
      </p:sp>
      <p:sp>
        <p:nvSpPr>
          <p:cNvPr id="218" name="Google Shape;218;p34"/>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Subtitle Content and half Image_Top shape bar">
  <p:cSld name="2_Title Subtitle Content and half Image_Top shape bar">
    <p:spTree>
      <p:nvGrpSpPr>
        <p:cNvPr id="1" name="Shape 219"/>
        <p:cNvGrpSpPr/>
        <p:nvPr/>
      </p:nvGrpSpPr>
      <p:grpSpPr>
        <a:xfrm>
          <a:off x="0" y="0"/>
          <a:ext cx="0" cy="0"/>
          <a:chOff x="0" y="0"/>
          <a:chExt cx="0" cy="0"/>
        </a:xfrm>
      </p:grpSpPr>
      <p:sp>
        <p:nvSpPr>
          <p:cNvPr id="220" name="Google Shape;220;p3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1" name="Google Shape;221;p35"/>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5"/>
          <p:cNvSpPr txBox="1">
            <a:spLocks noGrp="1"/>
          </p:cNvSpPr>
          <p:nvPr>
            <p:ph type="body" idx="1"/>
          </p:nvPr>
        </p:nvSpPr>
        <p:spPr>
          <a:xfrm>
            <a:off x="54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3" name="Google Shape;223;p35"/>
          <p:cNvSpPr txBox="1">
            <a:spLocks noGrp="1"/>
          </p:cNvSpPr>
          <p:nvPr>
            <p:ph type="body" idx="2"/>
          </p:nvPr>
        </p:nvSpPr>
        <p:spPr>
          <a:xfrm>
            <a:off x="54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4" name="Google Shape;224;p35"/>
          <p:cNvSpPr txBox="1">
            <a:spLocks noGrp="1"/>
          </p:cNvSpPr>
          <p:nvPr>
            <p:ph type="body" idx="3"/>
          </p:nvPr>
        </p:nvSpPr>
        <p:spPr>
          <a:xfrm>
            <a:off x="435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5" name="Google Shape;225;p35"/>
          <p:cNvSpPr txBox="1">
            <a:spLocks noGrp="1"/>
          </p:cNvSpPr>
          <p:nvPr>
            <p:ph type="body" idx="4"/>
          </p:nvPr>
        </p:nvSpPr>
        <p:spPr>
          <a:xfrm>
            <a:off x="435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6" name="Google Shape;226;p35"/>
          <p:cNvSpPr>
            <a:spLocks noGrp="1"/>
          </p:cNvSpPr>
          <p:nvPr>
            <p:ph type="pic" idx="5"/>
          </p:nvPr>
        </p:nvSpPr>
        <p:spPr>
          <a:xfrm>
            <a:off x="548944" y="2423061"/>
            <a:ext cx="711197" cy="723544"/>
          </a:xfrm>
          <a:prstGeom prst="rect">
            <a:avLst/>
          </a:prstGeom>
          <a:noFill/>
          <a:ln>
            <a:noFill/>
          </a:ln>
        </p:spPr>
      </p:sp>
      <p:sp>
        <p:nvSpPr>
          <p:cNvPr id="227" name="Google Shape;227;p35"/>
          <p:cNvSpPr>
            <a:spLocks noGrp="1"/>
          </p:cNvSpPr>
          <p:nvPr>
            <p:ph type="pic" idx="6"/>
          </p:nvPr>
        </p:nvSpPr>
        <p:spPr>
          <a:xfrm>
            <a:off x="4358640" y="2423061"/>
            <a:ext cx="711197" cy="723544"/>
          </a:xfrm>
          <a:prstGeom prst="rect">
            <a:avLst/>
          </a:prstGeom>
          <a:noFill/>
          <a:ln>
            <a:noFill/>
          </a:ln>
        </p:spPr>
      </p:sp>
      <p:sp>
        <p:nvSpPr>
          <p:cNvPr id="228" name="Google Shape;228;p35"/>
          <p:cNvSpPr txBox="1">
            <a:spLocks noGrp="1"/>
          </p:cNvSpPr>
          <p:nvPr>
            <p:ph type="body" idx="7"/>
          </p:nvPr>
        </p:nvSpPr>
        <p:spPr>
          <a:xfrm>
            <a:off x="816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9" name="Google Shape;229;p35"/>
          <p:cNvSpPr txBox="1">
            <a:spLocks noGrp="1"/>
          </p:cNvSpPr>
          <p:nvPr>
            <p:ph type="body" idx="8"/>
          </p:nvPr>
        </p:nvSpPr>
        <p:spPr>
          <a:xfrm>
            <a:off x="816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0" name="Google Shape;230;p35"/>
          <p:cNvSpPr>
            <a:spLocks noGrp="1"/>
          </p:cNvSpPr>
          <p:nvPr>
            <p:ph type="pic" idx="9"/>
          </p:nvPr>
        </p:nvSpPr>
        <p:spPr>
          <a:xfrm>
            <a:off x="8168336" y="2423061"/>
            <a:ext cx="711197" cy="723544"/>
          </a:xfrm>
          <a:prstGeom prst="rect">
            <a:avLst/>
          </a:prstGeom>
          <a:noFill/>
          <a:ln>
            <a:noFill/>
          </a:ln>
        </p:spPr>
      </p:sp>
      <p:sp>
        <p:nvSpPr>
          <p:cNvPr id="231" name="Google Shape;231;p35"/>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Icon Content 2 rows">
  <p:cSld name="Title Icon Content 2 rows">
    <p:spTree>
      <p:nvGrpSpPr>
        <p:cNvPr id="1" name="Shape 232"/>
        <p:cNvGrpSpPr/>
        <p:nvPr/>
      </p:nvGrpSpPr>
      <p:grpSpPr>
        <a:xfrm>
          <a:off x="0" y="0"/>
          <a:ext cx="0" cy="0"/>
          <a:chOff x="0" y="0"/>
          <a:chExt cx="0" cy="0"/>
        </a:xfrm>
      </p:grpSpPr>
      <p:sp>
        <p:nvSpPr>
          <p:cNvPr id="233" name="Google Shape;233;p36"/>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34" name="Google Shape;234;p36"/>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6"/>
          <p:cNvSpPr txBox="1">
            <a:spLocks noGrp="1"/>
          </p:cNvSpPr>
          <p:nvPr>
            <p:ph type="body" idx="1"/>
          </p:nvPr>
        </p:nvSpPr>
        <p:spPr>
          <a:xfrm>
            <a:off x="5562600" y="2438400"/>
            <a:ext cx="5901458" cy="9752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6" name="Google Shape;236;p36"/>
          <p:cNvSpPr txBox="1">
            <a:spLocks noGrp="1"/>
          </p:cNvSpPr>
          <p:nvPr>
            <p:ph type="body" idx="2"/>
          </p:nvPr>
        </p:nvSpPr>
        <p:spPr>
          <a:xfrm>
            <a:off x="1524000" y="2713664"/>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7" name="Google Shape;237;p36"/>
          <p:cNvSpPr>
            <a:spLocks noGrp="1"/>
          </p:cNvSpPr>
          <p:nvPr>
            <p:ph type="pic" idx="3"/>
          </p:nvPr>
        </p:nvSpPr>
        <p:spPr>
          <a:xfrm>
            <a:off x="548944" y="2564258"/>
            <a:ext cx="711197" cy="723544"/>
          </a:xfrm>
          <a:prstGeom prst="rect">
            <a:avLst/>
          </a:prstGeom>
          <a:noFill/>
          <a:ln>
            <a:noFill/>
          </a:ln>
        </p:spPr>
      </p:sp>
      <p:sp>
        <p:nvSpPr>
          <p:cNvPr id="238" name="Google Shape;238;p36"/>
          <p:cNvSpPr txBox="1">
            <a:spLocks noGrp="1"/>
          </p:cNvSpPr>
          <p:nvPr>
            <p:ph type="body" idx="4"/>
          </p:nvPr>
        </p:nvSpPr>
        <p:spPr>
          <a:xfrm>
            <a:off x="5562600" y="4391622"/>
            <a:ext cx="5901458" cy="9752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9" name="Google Shape;239;p36"/>
          <p:cNvSpPr txBox="1">
            <a:spLocks noGrp="1"/>
          </p:cNvSpPr>
          <p:nvPr>
            <p:ph type="body" idx="5"/>
          </p:nvPr>
        </p:nvSpPr>
        <p:spPr>
          <a:xfrm>
            <a:off x="1524000" y="4666886"/>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0" name="Google Shape;240;p36"/>
          <p:cNvSpPr>
            <a:spLocks noGrp="1"/>
          </p:cNvSpPr>
          <p:nvPr>
            <p:ph type="pic" idx="6"/>
          </p:nvPr>
        </p:nvSpPr>
        <p:spPr>
          <a:xfrm>
            <a:off x="548944" y="4517480"/>
            <a:ext cx="711197" cy="723544"/>
          </a:xfrm>
          <a:prstGeom prst="rect">
            <a:avLst/>
          </a:prstGeom>
          <a:noFill/>
          <a:ln>
            <a:noFill/>
          </a:ln>
        </p:spPr>
      </p:sp>
      <p:sp>
        <p:nvSpPr>
          <p:cNvPr id="241" name="Google Shape;241;p36"/>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Icon Content 3 rows">
  <p:cSld name="Title Icon Content 3 rows">
    <p:spTree>
      <p:nvGrpSpPr>
        <p:cNvPr id="1" name="Shape 242"/>
        <p:cNvGrpSpPr/>
        <p:nvPr/>
      </p:nvGrpSpPr>
      <p:grpSpPr>
        <a:xfrm>
          <a:off x="0" y="0"/>
          <a:ext cx="0" cy="0"/>
          <a:chOff x="0" y="0"/>
          <a:chExt cx="0" cy="0"/>
        </a:xfrm>
      </p:grpSpPr>
      <p:sp>
        <p:nvSpPr>
          <p:cNvPr id="243" name="Google Shape;243;p3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44" name="Google Shape;244;p37"/>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7"/>
          <p:cNvSpPr txBox="1">
            <a:spLocks noGrp="1"/>
          </p:cNvSpPr>
          <p:nvPr>
            <p:ph type="body" idx="1"/>
          </p:nvPr>
        </p:nvSpPr>
        <p:spPr>
          <a:xfrm>
            <a:off x="5562600" y="2423061"/>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6" name="Google Shape;246;p37"/>
          <p:cNvSpPr txBox="1">
            <a:spLocks noGrp="1"/>
          </p:cNvSpPr>
          <p:nvPr>
            <p:ph type="body" idx="2"/>
          </p:nvPr>
        </p:nvSpPr>
        <p:spPr>
          <a:xfrm>
            <a:off x="1524000" y="2713664"/>
            <a:ext cx="3810000" cy="424732"/>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7" name="Google Shape;247;p37"/>
          <p:cNvSpPr>
            <a:spLocks noGrp="1"/>
          </p:cNvSpPr>
          <p:nvPr>
            <p:ph type="pic" idx="3"/>
          </p:nvPr>
        </p:nvSpPr>
        <p:spPr>
          <a:xfrm>
            <a:off x="548944" y="2564258"/>
            <a:ext cx="711197" cy="723544"/>
          </a:xfrm>
          <a:prstGeom prst="rect">
            <a:avLst/>
          </a:prstGeom>
          <a:noFill/>
          <a:ln>
            <a:noFill/>
          </a:ln>
        </p:spPr>
      </p:sp>
      <p:sp>
        <p:nvSpPr>
          <p:cNvPr id="248" name="Google Shape;248;p37"/>
          <p:cNvSpPr txBox="1">
            <a:spLocks noGrp="1"/>
          </p:cNvSpPr>
          <p:nvPr>
            <p:ph type="body" idx="4"/>
          </p:nvPr>
        </p:nvSpPr>
        <p:spPr>
          <a:xfrm>
            <a:off x="5562600" y="3556396"/>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9" name="Google Shape;249;p37"/>
          <p:cNvSpPr txBox="1">
            <a:spLocks noGrp="1"/>
          </p:cNvSpPr>
          <p:nvPr>
            <p:ph type="body" idx="5"/>
          </p:nvPr>
        </p:nvSpPr>
        <p:spPr>
          <a:xfrm>
            <a:off x="1524000" y="3846999"/>
            <a:ext cx="3810000" cy="424732"/>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0" name="Google Shape;250;p37"/>
          <p:cNvSpPr>
            <a:spLocks noGrp="1"/>
          </p:cNvSpPr>
          <p:nvPr>
            <p:ph type="pic" idx="6"/>
          </p:nvPr>
        </p:nvSpPr>
        <p:spPr>
          <a:xfrm>
            <a:off x="548944" y="3697593"/>
            <a:ext cx="711197" cy="723544"/>
          </a:xfrm>
          <a:prstGeom prst="rect">
            <a:avLst/>
          </a:prstGeom>
          <a:noFill/>
          <a:ln>
            <a:noFill/>
          </a:ln>
        </p:spPr>
      </p:sp>
      <p:sp>
        <p:nvSpPr>
          <p:cNvPr id="251" name="Google Shape;251;p37"/>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52" name="Google Shape;252;p37"/>
          <p:cNvSpPr txBox="1">
            <a:spLocks noGrp="1"/>
          </p:cNvSpPr>
          <p:nvPr>
            <p:ph type="body" idx="7"/>
          </p:nvPr>
        </p:nvSpPr>
        <p:spPr>
          <a:xfrm>
            <a:off x="5562600" y="4689732"/>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3" name="Google Shape;253;p37"/>
          <p:cNvSpPr txBox="1">
            <a:spLocks noGrp="1"/>
          </p:cNvSpPr>
          <p:nvPr>
            <p:ph type="body" idx="8"/>
          </p:nvPr>
        </p:nvSpPr>
        <p:spPr>
          <a:xfrm>
            <a:off x="1524000" y="4980335"/>
            <a:ext cx="3810000" cy="424732"/>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accent6"/>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4" name="Google Shape;254;p37"/>
          <p:cNvSpPr>
            <a:spLocks noGrp="1"/>
          </p:cNvSpPr>
          <p:nvPr>
            <p:ph type="pic" idx="9"/>
          </p:nvPr>
        </p:nvSpPr>
        <p:spPr>
          <a:xfrm>
            <a:off x="548944" y="4830929"/>
            <a:ext cx="711197" cy="723544"/>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ide patch Icon Content 3 rows">
  <p:cSld name="Title Side patch Icon Content 3 rows">
    <p:spTree>
      <p:nvGrpSpPr>
        <p:cNvPr id="1" name="Shape 255"/>
        <p:cNvGrpSpPr/>
        <p:nvPr/>
      </p:nvGrpSpPr>
      <p:grpSpPr>
        <a:xfrm>
          <a:off x="0" y="0"/>
          <a:ext cx="0" cy="0"/>
          <a:chOff x="0" y="0"/>
          <a:chExt cx="0" cy="0"/>
        </a:xfrm>
      </p:grpSpPr>
      <p:sp>
        <p:nvSpPr>
          <p:cNvPr id="256" name="Google Shape;256;p38"/>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57" name="Google Shape;257;p3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58" name="Google Shape;258;p38"/>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8"/>
          <p:cNvSpPr txBox="1">
            <a:spLocks noGrp="1"/>
          </p:cNvSpPr>
          <p:nvPr>
            <p:ph type="body" idx="1"/>
          </p:nvPr>
        </p:nvSpPr>
        <p:spPr>
          <a:xfrm>
            <a:off x="7151214" y="2035302"/>
            <a:ext cx="4312844"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0" name="Google Shape;260;p38"/>
          <p:cNvSpPr txBox="1">
            <a:spLocks noGrp="1"/>
          </p:cNvSpPr>
          <p:nvPr>
            <p:ph type="body" idx="2"/>
          </p:nvPr>
        </p:nvSpPr>
        <p:spPr>
          <a:xfrm>
            <a:off x="624840" y="2280181"/>
            <a:ext cx="49377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1" name="Google Shape;261;p38"/>
          <p:cNvSpPr>
            <a:spLocks noGrp="1"/>
          </p:cNvSpPr>
          <p:nvPr>
            <p:ph type="pic" idx="3"/>
          </p:nvPr>
        </p:nvSpPr>
        <p:spPr>
          <a:xfrm>
            <a:off x="5756426" y="1935993"/>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62" name="Google Shape;262;p38"/>
          <p:cNvSpPr txBox="1">
            <a:spLocks noGrp="1"/>
          </p:cNvSpPr>
          <p:nvPr>
            <p:ph type="body" idx="4"/>
          </p:nvPr>
        </p:nvSpPr>
        <p:spPr>
          <a:xfrm>
            <a:off x="6071132" y="3576256"/>
            <a:ext cx="5392925"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3" name="Google Shape;263;p38"/>
          <p:cNvSpPr txBox="1">
            <a:spLocks noGrp="1"/>
          </p:cNvSpPr>
          <p:nvPr>
            <p:ph type="body" idx="5"/>
          </p:nvPr>
        </p:nvSpPr>
        <p:spPr>
          <a:xfrm>
            <a:off x="548640" y="3846999"/>
            <a:ext cx="40233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4" name="Google Shape;264;p38"/>
          <p:cNvSpPr>
            <a:spLocks noGrp="1"/>
          </p:cNvSpPr>
          <p:nvPr>
            <p:ph type="pic" idx="6"/>
          </p:nvPr>
        </p:nvSpPr>
        <p:spPr>
          <a:xfrm>
            <a:off x="4774508" y="3502811"/>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65" name="Google Shape;265;p38"/>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66" name="Google Shape;266;p38"/>
          <p:cNvSpPr txBox="1">
            <a:spLocks noGrp="1"/>
          </p:cNvSpPr>
          <p:nvPr>
            <p:ph type="body" idx="7"/>
          </p:nvPr>
        </p:nvSpPr>
        <p:spPr>
          <a:xfrm>
            <a:off x="4949699" y="5117210"/>
            <a:ext cx="6514359"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7" name="Google Shape;267;p38"/>
          <p:cNvSpPr txBox="1">
            <a:spLocks noGrp="1"/>
          </p:cNvSpPr>
          <p:nvPr>
            <p:ph type="body" idx="8"/>
          </p:nvPr>
        </p:nvSpPr>
        <p:spPr>
          <a:xfrm>
            <a:off x="548641" y="5362089"/>
            <a:ext cx="29565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accent6"/>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8" name="Google Shape;268;p38"/>
          <p:cNvSpPr>
            <a:spLocks noGrp="1"/>
          </p:cNvSpPr>
          <p:nvPr>
            <p:ph type="pic" idx="9"/>
          </p:nvPr>
        </p:nvSpPr>
        <p:spPr>
          <a:xfrm>
            <a:off x="3680392" y="5017901"/>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69" name="Google Shape;269;p38"/>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ide patch Title Only">
  <p:cSld name="Title Side patch Title Only">
    <p:spTree>
      <p:nvGrpSpPr>
        <p:cNvPr id="1" name="Shape 270"/>
        <p:cNvGrpSpPr/>
        <p:nvPr/>
      </p:nvGrpSpPr>
      <p:grpSpPr>
        <a:xfrm>
          <a:off x="0" y="0"/>
          <a:ext cx="0" cy="0"/>
          <a:chOff x="0" y="0"/>
          <a:chExt cx="0" cy="0"/>
        </a:xfrm>
      </p:grpSpPr>
      <p:sp>
        <p:nvSpPr>
          <p:cNvPr id="271" name="Google Shape;271;p39"/>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72" name="Google Shape;272;p39"/>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73" name="Google Shape;273;p39"/>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9"/>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75" name="Google Shape;275;p39"/>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cxnSp>
        <p:nvCxnSpPr>
          <p:cNvPr id="276" name="Google Shape;276;p39"/>
          <p:cNvCxnSpPr/>
          <p:nvPr/>
        </p:nvCxnSpPr>
        <p:spPr>
          <a:xfrm>
            <a:off x="2018097" y="5181600"/>
            <a:ext cx="688207" cy="0"/>
          </a:xfrm>
          <a:prstGeom prst="straightConnector1">
            <a:avLst/>
          </a:prstGeom>
          <a:noFill/>
          <a:ln w="57150" cap="rnd" cmpd="sng">
            <a:solidFill>
              <a:schemeClr val="accent2"/>
            </a:solidFill>
            <a:prstDash val="solid"/>
            <a:round/>
            <a:headEnd type="none" w="sm" len="sm"/>
            <a:tailEnd type="none" w="sm" len="sm"/>
          </a:ln>
        </p:spPr>
      </p:cxnSp>
      <p:cxnSp>
        <p:nvCxnSpPr>
          <p:cNvPr id="277" name="Google Shape;277;p39"/>
          <p:cNvCxnSpPr/>
          <p:nvPr/>
        </p:nvCxnSpPr>
        <p:spPr>
          <a:xfrm>
            <a:off x="5751896" y="5181600"/>
            <a:ext cx="688207" cy="0"/>
          </a:xfrm>
          <a:prstGeom prst="straightConnector1">
            <a:avLst/>
          </a:prstGeom>
          <a:noFill/>
          <a:ln w="57150" cap="rnd" cmpd="sng">
            <a:solidFill>
              <a:schemeClr val="accent2"/>
            </a:solidFill>
            <a:prstDash val="solid"/>
            <a:round/>
            <a:headEnd type="none" w="sm" len="sm"/>
            <a:tailEnd type="none" w="sm" len="sm"/>
          </a:ln>
        </p:spPr>
      </p:cxnSp>
      <p:cxnSp>
        <p:nvCxnSpPr>
          <p:cNvPr id="278" name="Google Shape;278;p39"/>
          <p:cNvCxnSpPr/>
          <p:nvPr/>
        </p:nvCxnSpPr>
        <p:spPr>
          <a:xfrm>
            <a:off x="9485696" y="5181600"/>
            <a:ext cx="688207" cy="0"/>
          </a:xfrm>
          <a:prstGeom prst="straightConnector1">
            <a:avLst/>
          </a:prstGeom>
          <a:noFill/>
          <a:ln w="57150" cap="rnd" cmpd="sng">
            <a:solidFill>
              <a:schemeClr val="accent2"/>
            </a:solidFill>
            <a:prstDash val="solid"/>
            <a:round/>
            <a:headEnd type="none" w="sm" len="sm"/>
            <a:tailEnd type="none" w="sm" len="sm"/>
          </a:ln>
        </p:spPr>
      </p:cxnSp>
      <p:sp>
        <p:nvSpPr>
          <p:cNvPr id="279" name="Google Shape;279;p39"/>
          <p:cNvSpPr>
            <a:spLocks noGrp="1"/>
          </p:cNvSpPr>
          <p:nvPr>
            <p:ph type="pic" idx="2"/>
          </p:nvPr>
        </p:nvSpPr>
        <p:spPr>
          <a:xfrm>
            <a:off x="533401"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0" name="Google Shape;280;p39"/>
          <p:cNvSpPr>
            <a:spLocks noGrp="1"/>
          </p:cNvSpPr>
          <p:nvPr>
            <p:ph type="pic" idx="3"/>
          </p:nvPr>
        </p:nvSpPr>
        <p:spPr>
          <a:xfrm>
            <a:off x="4267200"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1" name="Google Shape;281;p39"/>
          <p:cNvSpPr>
            <a:spLocks noGrp="1"/>
          </p:cNvSpPr>
          <p:nvPr>
            <p:ph type="pic" idx="4"/>
          </p:nvPr>
        </p:nvSpPr>
        <p:spPr>
          <a:xfrm>
            <a:off x="8001000"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2" name="Google Shape;282;p39"/>
          <p:cNvSpPr txBox="1">
            <a:spLocks noGrp="1"/>
          </p:cNvSpPr>
          <p:nvPr>
            <p:ph type="body" idx="1"/>
          </p:nvPr>
        </p:nvSpPr>
        <p:spPr>
          <a:xfrm>
            <a:off x="54864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3" name="Google Shape;283;p39"/>
          <p:cNvSpPr txBox="1">
            <a:spLocks noGrp="1"/>
          </p:cNvSpPr>
          <p:nvPr>
            <p:ph type="body" idx="5"/>
          </p:nvPr>
        </p:nvSpPr>
        <p:spPr>
          <a:xfrm>
            <a:off x="426720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4" name="Google Shape;284;p39"/>
          <p:cNvSpPr txBox="1">
            <a:spLocks noGrp="1"/>
          </p:cNvSpPr>
          <p:nvPr>
            <p:ph type="body" idx="6"/>
          </p:nvPr>
        </p:nvSpPr>
        <p:spPr>
          <a:xfrm>
            <a:off x="800100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285"/>
        <p:cNvGrpSpPr/>
        <p:nvPr/>
      </p:nvGrpSpPr>
      <p:grpSpPr>
        <a:xfrm>
          <a:off x="0" y="0"/>
          <a:ext cx="0" cy="0"/>
          <a:chOff x="0" y="0"/>
          <a:chExt cx="0" cy="0"/>
        </a:xfrm>
      </p:grpSpPr>
      <p:sp>
        <p:nvSpPr>
          <p:cNvPr id="286" name="Google Shape;286;p40"/>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87" name="Google Shape;287;p40"/>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88" name="Google Shape;288;p40"/>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0"/>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90" name="Google Shape;290;p4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cxnSp>
        <p:nvCxnSpPr>
          <p:cNvPr id="291" name="Google Shape;291;p40"/>
          <p:cNvCxnSpPr/>
          <p:nvPr/>
        </p:nvCxnSpPr>
        <p:spPr>
          <a:xfrm>
            <a:off x="1751397" y="5027659"/>
            <a:ext cx="688207" cy="0"/>
          </a:xfrm>
          <a:prstGeom prst="straightConnector1">
            <a:avLst/>
          </a:prstGeom>
          <a:noFill/>
          <a:ln w="57150" cap="rnd" cmpd="sng">
            <a:solidFill>
              <a:schemeClr val="accent2"/>
            </a:solidFill>
            <a:prstDash val="solid"/>
            <a:round/>
            <a:headEnd type="none" w="sm" len="sm"/>
            <a:tailEnd type="none" w="sm" len="sm"/>
          </a:ln>
        </p:spPr>
      </p:cxnSp>
      <p:sp>
        <p:nvSpPr>
          <p:cNvPr id="292" name="Google Shape;292;p40"/>
          <p:cNvSpPr>
            <a:spLocks noGrp="1"/>
          </p:cNvSpPr>
          <p:nvPr>
            <p:ph type="pic" idx="2"/>
          </p:nvPr>
        </p:nvSpPr>
        <p:spPr>
          <a:xfrm>
            <a:off x="723902" y="2057402"/>
            <a:ext cx="2743197" cy="2743198"/>
          </a:xfrm>
          <a:prstGeom prst="ellipse">
            <a:avLst/>
          </a:prstGeom>
          <a:solidFill>
            <a:schemeClr val="lt1"/>
          </a:solidFill>
          <a:ln>
            <a:noFill/>
          </a:ln>
          <a:effectLst>
            <a:outerShdw blurRad="50800" dist="38100" dir="2700000" algn="tl" rotWithShape="0">
              <a:srgbClr val="000000">
                <a:alpha val="40000"/>
              </a:srgbClr>
            </a:outerShdw>
          </a:effectLst>
        </p:spPr>
      </p:sp>
      <p:sp>
        <p:nvSpPr>
          <p:cNvPr id="293" name="Google Shape;293;p40"/>
          <p:cNvSpPr txBox="1">
            <a:spLocks noGrp="1"/>
          </p:cNvSpPr>
          <p:nvPr>
            <p:ph type="body" idx="1"/>
          </p:nvPr>
        </p:nvSpPr>
        <p:spPr>
          <a:xfrm>
            <a:off x="541021" y="5307558"/>
            <a:ext cx="31089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4" name="Google Shape;294;p40"/>
          <p:cNvSpPr txBox="1">
            <a:spLocks noGrp="1"/>
          </p:cNvSpPr>
          <p:nvPr>
            <p:ph type="body" idx="3"/>
          </p:nvPr>
        </p:nvSpPr>
        <p:spPr>
          <a:xfrm>
            <a:off x="541021" y="5688559"/>
            <a:ext cx="3108959" cy="32362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1400"/>
              <a:buNone/>
              <a:defRPr sz="14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295" name="Google Shape;295;p40"/>
          <p:cNvCxnSpPr/>
          <p:nvPr/>
        </p:nvCxnSpPr>
        <p:spPr>
          <a:xfrm flipH="1">
            <a:off x="3907846" y="2747071"/>
            <a:ext cx="2160050" cy="2836074"/>
          </a:xfrm>
          <a:prstGeom prst="straightConnector1">
            <a:avLst/>
          </a:prstGeom>
          <a:noFill/>
          <a:ln w="25400" cap="flat" cmpd="sng">
            <a:solidFill>
              <a:schemeClr val="accent2"/>
            </a:solidFill>
            <a:prstDash val="solid"/>
            <a:round/>
            <a:headEnd type="none" w="sm" len="sm"/>
            <a:tailEnd type="none" w="sm" len="sm"/>
          </a:ln>
        </p:spPr>
      </p:cxnSp>
      <p:cxnSp>
        <p:nvCxnSpPr>
          <p:cNvPr id="296" name="Google Shape;296;p40"/>
          <p:cNvCxnSpPr/>
          <p:nvPr/>
        </p:nvCxnSpPr>
        <p:spPr>
          <a:xfrm rot="10800000">
            <a:off x="5536511" y="3617080"/>
            <a:ext cx="0" cy="1097280"/>
          </a:xfrm>
          <a:prstGeom prst="straightConnector1">
            <a:avLst/>
          </a:prstGeom>
          <a:noFill/>
          <a:ln w="25400" cap="flat" cmpd="sng">
            <a:solidFill>
              <a:schemeClr val="accent2"/>
            </a:solidFill>
            <a:prstDash val="solid"/>
            <a:round/>
            <a:headEnd type="none" w="sm" len="sm"/>
            <a:tailEnd type="none" w="sm" len="sm"/>
          </a:ln>
        </p:spPr>
      </p:cxnSp>
      <p:grpSp>
        <p:nvGrpSpPr>
          <p:cNvPr id="297" name="Google Shape;297;p40"/>
          <p:cNvGrpSpPr/>
          <p:nvPr/>
        </p:nvGrpSpPr>
        <p:grpSpPr>
          <a:xfrm>
            <a:off x="4408934" y="2187574"/>
            <a:ext cx="2202839" cy="3915295"/>
            <a:chOff x="4950988" y="1632088"/>
            <a:chExt cx="2276441" cy="3915295"/>
          </a:xfrm>
        </p:grpSpPr>
        <p:cxnSp>
          <p:nvCxnSpPr>
            <p:cNvPr id="298" name="Google Shape;298;p40"/>
            <p:cNvCxnSpPr/>
            <p:nvPr/>
          </p:nvCxnSpPr>
          <p:spPr>
            <a:xfrm rot="10800000">
              <a:off x="7227429" y="1632088"/>
              <a:ext cx="0" cy="1133943"/>
            </a:xfrm>
            <a:prstGeom prst="straightConnector1">
              <a:avLst/>
            </a:prstGeom>
            <a:noFill/>
            <a:ln w="25400" cap="flat" cmpd="sng">
              <a:solidFill>
                <a:schemeClr val="accent2"/>
              </a:solidFill>
              <a:prstDash val="solid"/>
              <a:round/>
              <a:headEnd type="none" w="sm" len="sm"/>
              <a:tailEnd type="none" w="sm" len="sm"/>
            </a:ln>
          </p:spPr>
        </p:cxnSp>
        <p:cxnSp>
          <p:nvCxnSpPr>
            <p:cNvPr id="299" name="Google Shape;299;p40"/>
            <p:cNvCxnSpPr/>
            <p:nvPr/>
          </p:nvCxnSpPr>
          <p:spPr>
            <a:xfrm rot="10800000">
              <a:off x="4950988" y="4507936"/>
              <a:ext cx="0" cy="1039447"/>
            </a:xfrm>
            <a:prstGeom prst="straightConnector1">
              <a:avLst/>
            </a:prstGeom>
            <a:noFill/>
            <a:ln w="25400" cap="flat" cmpd="sng">
              <a:solidFill>
                <a:schemeClr val="accent2"/>
              </a:solidFill>
              <a:prstDash val="solid"/>
              <a:round/>
              <a:headEnd type="none" w="sm" len="sm"/>
              <a:tailEnd type="none" w="sm" len="sm"/>
            </a:ln>
          </p:spPr>
        </p:cxnSp>
      </p:grpSp>
      <p:sp>
        <p:nvSpPr>
          <p:cNvPr id="300" name="Google Shape;300;p40"/>
          <p:cNvSpPr>
            <a:spLocks noGrp="1"/>
          </p:cNvSpPr>
          <p:nvPr>
            <p:ph type="pic" idx="4"/>
          </p:nvPr>
        </p:nvSpPr>
        <p:spPr>
          <a:xfrm>
            <a:off x="5426747" y="366329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01" name="Google Shape;301;p40"/>
          <p:cNvSpPr>
            <a:spLocks noGrp="1"/>
          </p:cNvSpPr>
          <p:nvPr>
            <p:ph type="pic" idx="5"/>
          </p:nvPr>
        </p:nvSpPr>
        <p:spPr>
          <a:xfrm>
            <a:off x="4408933" y="5090164"/>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02" name="Google Shape;302;p40"/>
          <p:cNvSpPr>
            <a:spLocks noGrp="1"/>
          </p:cNvSpPr>
          <p:nvPr>
            <p:ph type="pic" idx="6"/>
          </p:nvPr>
        </p:nvSpPr>
        <p:spPr>
          <a:xfrm>
            <a:off x="6458832" y="222378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cxnSp>
        <p:nvCxnSpPr>
          <p:cNvPr id="303" name="Google Shape;303;p40"/>
          <p:cNvCxnSpPr/>
          <p:nvPr/>
        </p:nvCxnSpPr>
        <p:spPr>
          <a:xfrm flipH="1">
            <a:off x="7036660" y="2747071"/>
            <a:ext cx="2160050" cy="2836074"/>
          </a:xfrm>
          <a:prstGeom prst="straightConnector1">
            <a:avLst/>
          </a:prstGeom>
          <a:noFill/>
          <a:ln w="25400" cap="flat" cmpd="sng">
            <a:solidFill>
              <a:schemeClr val="accent2"/>
            </a:solidFill>
            <a:prstDash val="solid"/>
            <a:round/>
            <a:headEnd type="none" w="sm" len="sm"/>
            <a:tailEnd type="none" w="sm" len="sm"/>
          </a:ln>
        </p:spPr>
      </p:cxnSp>
      <p:cxnSp>
        <p:nvCxnSpPr>
          <p:cNvPr id="304" name="Google Shape;304;p40"/>
          <p:cNvCxnSpPr/>
          <p:nvPr/>
        </p:nvCxnSpPr>
        <p:spPr>
          <a:xfrm rot="10800000">
            <a:off x="8665325" y="3617080"/>
            <a:ext cx="0" cy="1097280"/>
          </a:xfrm>
          <a:prstGeom prst="straightConnector1">
            <a:avLst/>
          </a:prstGeom>
          <a:noFill/>
          <a:ln w="25400" cap="flat" cmpd="sng">
            <a:solidFill>
              <a:schemeClr val="accent2"/>
            </a:solidFill>
            <a:prstDash val="solid"/>
            <a:round/>
            <a:headEnd type="none" w="sm" len="sm"/>
            <a:tailEnd type="none" w="sm" len="sm"/>
          </a:ln>
        </p:spPr>
      </p:cxnSp>
      <p:grpSp>
        <p:nvGrpSpPr>
          <p:cNvPr id="305" name="Google Shape;305;p40"/>
          <p:cNvGrpSpPr/>
          <p:nvPr/>
        </p:nvGrpSpPr>
        <p:grpSpPr>
          <a:xfrm>
            <a:off x="7537748" y="2187574"/>
            <a:ext cx="2202839" cy="3915295"/>
            <a:chOff x="4950988" y="1632088"/>
            <a:chExt cx="2276441" cy="3915295"/>
          </a:xfrm>
        </p:grpSpPr>
        <p:cxnSp>
          <p:nvCxnSpPr>
            <p:cNvPr id="306" name="Google Shape;306;p40"/>
            <p:cNvCxnSpPr/>
            <p:nvPr/>
          </p:nvCxnSpPr>
          <p:spPr>
            <a:xfrm rot="10800000">
              <a:off x="7227429" y="1632088"/>
              <a:ext cx="0" cy="1133943"/>
            </a:xfrm>
            <a:prstGeom prst="straightConnector1">
              <a:avLst/>
            </a:prstGeom>
            <a:noFill/>
            <a:ln w="25400" cap="flat" cmpd="sng">
              <a:solidFill>
                <a:schemeClr val="accent2"/>
              </a:solidFill>
              <a:prstDash val="solid"/>
              <a:round/>
              <a:headEnd type="none" w="sm" len="sm"/>
              <a:tailEnd type="none" w="sm" len="sm"/>
            </a:ln>
          </p:spPr>
        </p:cxnSp>
        <p:cxnSp>
          <p:nvCxnSpPr>
            <p:cNvPr id="307" name="Google Shape;307;p40"/>
            <p:cNvCxnSpPr/>
            <p:nvPr/>
          </p:nvCxnSpPr>
          <p:spPr>
            <a:xfrm rot="10800000">
              <a:off x="4950988" y="4507936"/>
              <a:ext cx="0" cy="1039447"/>
            </a:xfrm>
            <a:prstGeom prst="straightConnector1">
              <a:avLst/>
            </a:prstGeom>
            <a:noFill/>
            <a:ln w="25400" cap="flat" cmpd="sng">
              <a:solidFill>
                <a:schemeClr val="accent2"/>
              </a:solidFill>
              <a:prstDash val="solid"/>
              <a:round/>
              <a:headEnd type="none" w="sm" len="sm"/>
              <a:tailEnd type="none" w="sm" len="sm"/>
            </a:ln>
          </p:spPr>
        </p:cxnSp>
      </p:grpSp>
      <p:sp>
        <p:nvSpPr>
          <p:cNvPr id="308" name="Google Shape;308;p40"/>
          <p:cNvSpPr>
            <a:spLocks noGrp="1"/>
          </p:cNvSpPr>
          <p:nvPr>
            <p:ph type="pic" idx="7"/>
          </p:nvPr>
        </p:nvSpPr>
        <p:spPr>
          <a:xfrm>
            <a:off x="8555561" y="366329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09" name="Google Shape;309;p40"/>
          <p:cNvSpPr>
            <a:spLocks noGrp="1"/>
          </p:cNvSpPr>
          <p:nvPr>
            <p:ph type="pic" idx="8"/>
          </p:nvPr>
        </p:nvSpPr>
        <p:spPr>
          <a:xfrm>
            <a:off x="7537747" y="5090164"/>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10" name="Google Shape;310;p40"/>
          <p:cNvSpPr>
            <a:spLocks noGrp="1"/>
          </p:cNvSpPr>
          <p:nvPr>
            <p:ph type="pic" idx="9"/>
          </p:nvPr>
        </p:nvSpPr>
        <p:spPr>
          <a:xfrm>
            <a:off x="9587646" y="222378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11" name="Google Shape;311;p40"/>
          <p:cNvSpPr txBox="1">
            <a:spLocks noGrp="1"/>
          </p:cNvSpPr>
          <p:nvPr>
            <p:ph type="body" idx="13"/>
          </p:nvPr>
        </p:nvSpPr>
        <p:spPr>
          <a:xfrm>
            <a:off x="7595850" y="264360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2" name="Google Shape;312;p40"/>
          <p:cNvSpPr txBox="1">
            <a:spLocks noGrp="1"/>
          </p:cNvSpPr>
          <p:nvPr>
            <p:ph type="body" idx="14"/>
          </p:nvPr>
        </p:nvSpPr>
        <p:spPr>
          <a:xfrm>
            <a:off x="6557415" y="408311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3" name="Google Shape;313;p40"/>
          <p:cNvSpPr txBox="1">
            <a:spLocks noGrp="1"/>
          </p:cNvSpPr>
          <p:nvPr>
            <p:ph type="body" idx="15"/>
          </p:nvPr>
        </p:nvSpPr>
        <p:spPr>
          <a:xfrm>
            <a:off x="5564282" y="5509983"/>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4" name="Google Shape;314;p40"/>
          <p:cNvSpPr txBox="1">
            <a:spLocks noGrp="1"/>
          </p:cNvSpPr>
          <p:nvPr>
            <p:ph type="body" idx="16"/>
          </p:nvPr>
        </p:nvSpPr>
        <p:spPr>
          <a:xfrm>
            <a:off x="10727786" y="264360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5" name="Google Shape;315;p40"/>
          <p:cNvSpPr txBox="1">
            <a:spLocks noGrp="1"/>
          </p:cNvSpPr>
          <p:nvPr>
            <p:ph type="body" idx="17"/>
          </p:nvPr>
        </p:nvSpPr>
        <p:spPr>
          <a:xfrm>
            <a:off x="9689351" y="408311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6" name="Google Shape;316;p40"/>
          <p:cNvSpPr txBox="1">
            <a:spLocks noGrp="1"/>
          </p:cNvSpPr>
          <p:nvPr>
            <p:ph type="body" idx="18"/>
          </p:nvPr>
        </p:nvSpPr>
        <p:spPr>
          <a:xfrm>
            <a:off x="8696218" y="5509983"/>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_Org Chart">
  <p:cSld name="TITLE ONLY_Org Chart">
    <p:spTree>
      <p:nvGrpSpPr>
        <p:cNvPr id="1" name="Shape 317"/>
        <p:cNvGrpSpPr/>
        <p:nvPr/>
      </p:nvGrpSpPr>
      <p:grpSpPr>
        <a:xfrm>
          <a:off x="0" y="0"/>
          <a:ext cx="0" cy="0"/>
          <a:chOff x="0" y="0"/>
          <a:chExt cx="0" cy="0"/>
        </a:xfrm>
      </p:grpSpPr>
      <p:sp>
        <p:nvSpPr>
          <p:cNvPr id="318" name="Google Shape;318;p41"/>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19" name="Google Shape;319;p41"/>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1"/>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321" name="Google Shape;321;p41"/>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22" name="Google Shape;322;p41"/>
          <p:cNvSpPr>
            <a:spLocks noGrp="1"/>
          </p:cNvSpPr>
          <p:nvPr>
            <p:ph type="pic" idx="2"/>
          </p:nvPr>
        </p:nvSpPr>
        <p:spPr>
          <a:xfrm>
            <a:off x="3960064" y="1981200"/>
            <a:ext cx="1523993" cy="1523994"/>
          </a:xfrm>
          <a:prstGeom prst="ellipse">
            <a:avLst/>
          </a:prstGeom>
          <a:solidFill>
            <a:schemeClr val="lt1"/>
          </a:solidFill>
          <a:ln>
            <a:noFill/>
          </a:ln>
          <a:effectLst>
            <a:outerShdw blurRad="50800" dist="38100" dir="2700000" algn="tl" rotWithShape="0">
              <a:srgbClr val="000000">
                <a:alpha val="40000"/>
              </a:srgbClr>
            </a:outerShdw>
          </a:effectLst>
        </p:spPr>
      </p:sp>
      <p:sp>
        <p:nvSpPr>
          <p:cNvPr id="323" name="Google Shape;323;p41"/>
          <p:cNvSpPr txBox="1">
            <a:spLocks noGrp="1"/>
          </p:cNvSpPr>
          <p:nvPr>
            <p:ph type="body" idx="1"/>
          </p:nvPr>
        </p:nvSpPr>
        <p:spPr>
          <a:xfrm>
            <a:off x="5788864" y="2618469"/>
            <a:ext cx="3108959" cy="42473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4" name="Google Shape;324;p41"/>
          <p:cNvSpPr txBox="1">
            <a:spLocks noGrp="1"/>
          </p:cNvSpPr>
          <p:nvPr>
            <p:ph type="body" idx="3"/>
          </p:nvPr>
        </p:nvSpPr>
        <p:spPr>
          <a:xfrm>
            <a:off x="5788864" y="2999470"/>
            <a:ext cx="3108959" cy="32362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25" name="Google Shape;325;p41"/>
          <p:cNvCxnSpPr/>
          <p:nvPr/>
        </p:nvCxnSpPr>
        <p:spPr>
          <a:xfrm rot="10800000">
            <a:off x="6146423" y="665228"/>
            <a:ext cx="0" cy="7406640"/>
          </a:xfrm>
          <a:prstGeom prst="straightConnector1">
            <a:avLst/>
          </a:prstGeom>
          <a:noFill/>
          <a:ln w="25400" cap="flat" cmpd="sng">
            <a:solidFill>
              <a:schemeClr val="accent2"/>
            </a:solidFill>
            <a:prstDash val="solid"/>
            <a:round/>
            <a:headEnd type="none" w="sm" len="sm"/>
            <a:tailEnd type="none" w="sm" len="sm"/>
          </a:ln>
        </p:spPr>
      </p:cxnSp>
      <p:sp>
        <p:nvSpPr>
          <p:cNvPr id="326" name="Google Shape;326;p41"/>
          <p:cNvSpPr>
            <a:spLocks noGrp="1"/>
          </p:cNvSpPr>
          <p:nvPr>
            <p:ph type="pic" idx="4"/>
          </p:nvPr>
        </p:nvSpPr>
        <p:spPr>
          <a:xfrm>
            <a:off x="18112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27" name="Google Shape;327;p41"/>
          <p:cNvSpPr txBox="1">
            <a:spLocks noGrp="1"/>
          </p:cNvSpPr>
          <p:nvPr>
            <p:ph type="body" idx="5"/>
          </p:nvPr>
        </p:nvSpPr>
        <p:spPr>
          <a:xfrm>
            <a:off x="15204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8" name="Google Shape;328;p41"/>
          <p:cNvSpPr txBox="1">
            <a:spLocks noGrp="1"/>
          </p:cNvSpPr>
          <p:nvPr>
            <p:ph type="body" idx="6"/>
          </p:nvPr>
        </p:nvSpPr>
        <p:spPr>
          <a:xfrm>
            <a:off x="15204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9" name="Google Shape;329;p41"/>
          <p:cNvSpPr>
            <a:spLocks noGrp="1"/>
          </p:cNvSpPr>
          <p:nvPr>
            <p:ph type="pic" idx="7"/>
          </p:nvPr>
        </p:nvSpPr>
        <p:spPr>
          <a:xfrm>
            <a:off x="36400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0" name="Google Shape;330;p41"/>
          <p:cNvSpPr txBox="1">
            <a:spLocks noGrp="1"/>
          </p:cNvSpPr>
          <p:nvPr>
            <p:ph type="body" idx="8"/>
          </p:nvPr>
        </p:nvSpPr>
        <p:spPr>
          <a:xfrm>
            <a:off x="33492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1" name="Google Shape;331;p41"/>
          <p:cNvSpPr txBox="1">
            <a:spLocks noGrp="1"/>
          </p:cNvSpPr>
          <p:nvPr>
            <p:ph type="body" idx="9"/>
          </p:nvPr>
        </p:nvSpPr>
        <p:spPr>
          <a:xfrm>
            <a:off x="33492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2" name="Google Shape;332;p41"/>
          <p:cNvSpPr>
            <a:spLocks noGrp="1"/>
          </p:cNvSpPr>
          <p:nvPr>
            <p:ph type="pic" idx="13"/>
          </p:nvPr>
        </p:nvSpPr>
        <p:spPr>
          <a:xfrm>
            <a:off x="544977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3" name="Google Shape;333;p41"/>
          <p:cNvSpPr txBox="1">
            <a:spLocks noGrp="1"/>
          </p:cNvSpPr>
          <p:nvPr>
            <p:ph type="body" idx="14"/>
          </p:nvPr>
        </p:nvSpPr>
        <p:spPr>
          <a:xfrm>
            <a:off x="515904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4" name="Google Shape;334;p41"/>
          <p:cNvSpPr txBox="1">
            <a:spLocks noGrp="1"/>
          </p:cNvSpPr>
          <p:nvPr>
            <p:ph type="body" idx="15"/>
          </p:nvPr>
        </p:nvSpPr>
        <p:spPr>
          <a:xfrm>
            <a:off x="515904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5" name="Google Shape;335;p41"/>
          <p:cNvSpPr>
            <a:spLocks noGrp="1"/>
          </p:cNvSpPr>
          <p:nvPr>
            <p:ph type="pic" idx="16"/>
          </p:nvPr>
        </p:nvSpPr>
        <p:spPr>
          <a:xfrm>
            <a:off x="72595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6" name="Google Shape;336;p41"/>
          <p:cNvSpPr txBox="1">
            <a:spLocks noGrp="1"/>
          </p:cNvSpPr>
          <p:nvPr>
            <p:ph type="body" idx="17"/>
          </p:nvPr>
        </p:nvSpPr>
        <p:spPr>
          <a:xfrm>
            <a:off x="69687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7" name="Google Shape;337;p41"/>
          <p:cNvSpPr txBox="1">
            <a:spLocks noGrp="1"/>
          </p:cNvSpPr>
          <p:nvPr>
            <p:ph type="body" idx="18"/>
          </p:nvPr>
        </p:nvSpPr>
        <p:spPr>
          <a:xfrm>
            <a:off x="69687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8" name="Google Shape;338;p41"/>
          <p:cNvSpPr>
            <a:spLocks noGrp="1"/>
          </p:cNvSpPr>
          <p:nvPr>
            <p:ph type="pic" idx="19"/>
          </p:nvPr>
        </p:nvSpPr>
        <p:spPr>
          <a:xfrm>
            <a:off x="9066634"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9" name="Google Shape;339;p41"/>
          <p:cNvSpPr txBox="1">
            <a:spLocks noGrp="1"/>
          </p:cNvSpPr>
          <p:nvPr>
            <p:ph type="body" idx="20"/>
          </p:nvPr>
        </p:nvSpPr>
        <p:spPr>
          <a:xfrm>
            <a:off x="8775905"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0" name="Google Shape;340;p41"/>
          <p:cNvSpPr txBox="1">
            <a:spLocks noGrp="1"/>
          </p:cNvSpPr>
          <p:nvPr>
            <p:ph type="body" idx="21"/>
          </p:nvPr>
        </p:nvSpPr>
        <p:spPr>
          <a:xfrm>
            <a:off x="8775905"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_Org Chart 6">
  <p:cSld name="TITLE ONLY_Org Chart 6">
    <p:spTree>
      <p:nvGrpSpPr>
        <p:cNvPr id="1" name="Shape 341"/>
        <p:cNvGrpSpPr/>
        <p:nvPr/>
      </p:nvGrpSpPr>
      <p:grpSpPr>
        <a:xfrm>
          <a:off x="0" y="0"/>
          <a:ext cx="0" cy="0"/>
          <a:chOff x="0" y="0"/>
          <a:chExt cx="0" cy="0"/>
        </a:xfrm>
      </p:grpSpPr>
      <p:sp>
        <p:nvSpPr>
          <p:cNvPr id="342" name="Google Shape;342;p4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3" name="Google Shape;343;p4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2"/>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345" name="Google Shape;345;p42"/>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6" name="Google Shape;346;p42"/>
          <p:cNvSpPr>
            <a:spLocks noGrp="1"/>
          </p:cNvSpPr>
          <p:nvPr>
            <p:ph type="pic" idx="2"/>
          </p:nvPr>
        </p:nvSpPr>
        <p:spPr>
          <a:xfrm>
            <a:off x="3596641" y="1981200"/>
            <a:ext cx="1523993" cy="1523994"/>
          </a:xfrm>
          <a:prstGeom prst="ellipse">
            <a:avLst/>
          </a:prstGeom>
          <a:solidFill>
            <a:schemeClr val="lt1"/>
          </a:solidFill>
          <a:ln>
            <a:noFill/>
          </a:ln>
          <a:effectLst>
            <a:outerShdw blurRad="50800" dist="38100" dir="2700000" algn="tl" rotWithShape="0">
              <a:srgbClr val="000000">
                <a:alpha val="40000"/>
              </a:srgbClr>
            </a:outerShdw>
          </a:effectLst>
        </p:spPr>
      </p:sp>
      <p:sp>
        <p:nvSpPr>
          <p:cNvPr id="347" name="Google Shape;347;p42"/>
          <p:cNvSpPr txBox="1">
            <a:spLocks noGrp="1"/>
          </p:cNvSpPr>
          <p:nvPr>
            <p:ph type="body" idx="1"/>
          </p:nvPr>
        </p:nvSpPr>
        <p:spPr>
          <a:xfrm>
            <a:off x="5425441" y="2618469"/>
            <a:ext cx="3108959" cy="42473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8" name="Google Shape;348;p42"/>
          <p:cNvSpPr txBox="1">
            <a:spLocks noGrp="1"/>
          </p:cNvSpPr>
          <p:nvPr>
            <p:ph type="body" idx="3"/>
          </p:nvPr>
        </p:nvSpPr>
        <p:spPr>
          <a:xfrm>
            <a:off x="5425441" y="2999470"/>
            <a:ext cx="3108959" cy="32362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49" name="Google Shape;349;p42"/>
          <p:cNvCxnSpPr/>
          <p:nvPr/>
        </p:nvCxnSpPr>
        <p:spPr>
          <a:xfrm rot="10800000">
            <a:off x="6165169" y="-112012"/>
            <a:ext cx="0" cy="8961120"/>
          </a:xfrm>
          <a:prstGeom prst="straightConnector1">
            <a:avLst/>
          </a:prstGeom>
          <a:noFill/>
          <a:ln w="25400" cap="flat" cmpd="sng">
            <a:solidFill>
              <a:schemeClr val="accent2"/>
            </a:solidFill>
            <a:prstDash val="solid"/>
            <a:round/>
            <a:headEnd type="none" w="sm" len="sm"/>
            <a:tailEnd type="none" w="sm" len="sm"/>
          </a:ln>
        </p:spPr>
      </p:cxnSp>
      <p:sp>
        <p:nvSpPr>
          <p:cNvPr id="350" name="Google Shape;350;p42"/>
          <p:cNvSpPr>
            <a:spLocks noGrp="1"/>
          </p:cNvSpPr>
          <p:nvPr>
            <p:ph type="pic" idx="4"/>
          </p:nvPr>
        </p:nvSpPr>
        <p:spPr>
          <a:xfrm>
            <a:off x="10527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51" name="Google Shape;351;p42"/>
          <p:cNvSpPr txBox="1">
            <a:spLocks noGrp="1"/>
          </p:cNvSpPr>
          <p:nvPr>
            <p:ph type="body" idx="5"/>
          </p:nvPr>
        </p:nvSpPr>
        <p:spPr>
          <a:xfrm>
            <a:off x="7620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2" name="Google Shape;352;p42"/>
          <p:cNvSpPr txBox="1">
            <a:spLocks noGrp="1"/>
          </p:cNvSpPr>
          <p:nvPr>
            <p:ph type="body" idx="6"/>
          </p:nvPr>
        </p:nvSpPr>
        <p:spPr>
          <a:xfrm>
            <a:off x="7620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3" name="Google Shape;353;p42"/>
          <p:cNvSpPr>
            <a:spLocks noGrp="1"/>
          </p:cNvSpPr>
          <p:nvPr>
            <p:ph type="pic" idx="7"/>
          </p:nvPr>
        </p:nvSpPr>
        <p:spPr>
          <a:xfrm>
            <a:off x="28815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54" name="Google Shape;354;p42"/>
          <p:cNvSpPr txBox="1">
            <a:spLocks noGrp="1"/>
          </p:cNvSpPr>
          <p:nvPr>
            <p:ph type="body" idx="8"/>
          </p:nvPr>
        </p:nvSpPr>
        <p:spPr>
          <a:xfrm>
            <a:off x="25908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5" name="Google Shape;355;p42"/>
          <p:cNvSpPr txBox="1">
            <a:spLocks noGrp="1"/>
          </p:cNvSpPr>
          <p:nvPr>
            <p:ph type="body" idx="9"/>
          </p:nvPr>
        </p:nvSpPr>
        <p:spPr>
          <a:xfrm>
            <a:off x="25908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6" name="Google Shape;356;p42"/>
          <p:cNvSpPr>
            <a:spLocks noGrp="1"/>
          </p:cNvSpPr>
          <p:nvPr>
            <p:ph type="pic" idx="13"/>
          </p:nvPr>
        </p:nvSpPr>
        <p:spPr>
          <a:xfrm>
            <a:off x="469127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57" name="Google Shape;357;p42"/>
          <p:cNvSpPr txBox="1">
            <a:spLocks noGrp="1"/>
          </p:cNvSpPr>
          <p:nvPr>
            <p:ph type="body" idx="14"/>
          </p:nvPr>
        </p:nvSpPr>
        <p:spPr>
          <a:xfrm>
            <a:off x="440055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8" name="Google Shape;358;p42"/>
          <p:cNvSpPr txBox="1">
            <a:spLocks noGrp="1"/>
          </p:cNvSpPr>
          <p:nvPr>
            <p:ph type="body" idx="15"/>
          </p:nvPr>
        </p:nvSpPr>
        <p:spPr>
          <a:xfrm>
            <a:off x="440055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9" name="Google Shape;359;p42"/>
          <p:cNvSpPr>
            <a:spLocks noGrp="1"/>
          </p:cNvSpPr>
          <p:nvPr>
            <p:ph type="pic" idx="16"/>
          </p:nvPr>
        </p:nvSpPr>
        <p:spPr>
          <a:xfrm>
            <a:off x="65010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0" name="Google Shape;360;p42"/>
          <p:cNvSpPr txBox="1">
            <a:spLocks noGrp="1"/>
          </p:cNvSpPr>
          <p:nvPr>
            <p:ph type="body" idx="17"/>
          </p:nvPr>
        </p:nvSpPr>
        <p:spPr>
          <a:xfrm>
            <a:off x="62103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1" name="Google Shape;361;p42"/>
          <p:cNvSpPr txBox="1">
            <a:spLocks noGrp="1"/>
          </p:cNvSpPr>
          <p:nvPr>
            <p:ph type="body" idx="18"/>
          </p:nvPr>
        </p:nvSpPr>
        <p:spPr>
          <a:xfrm>
            <a:off x="62103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2" name="Google Shape;362;p42"/>
          <p:cNvSpPr>
            <a:spLocks noGrp="1"/>
          </p:cNvSpPr>
          <p:nvPr>
            <p:ph type="pic" idx="19"/>
          </p:nvPr>
        </p:nvSpPr>
        <p:spPr>
          <a:xfrm>
            <a:off x="8308140"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3" name="Google Shape;363;p42"/>
          <p:cNvSpPr txBox="1">
            <a:spLocks noGrp="1"/>
          </p:cNvSpPr>
          <p:nvPr>
            <p:ph type="body" idx="20"/>
          </p:nvPr>
        </p:nvSpPr>
        <p:spPr>
          <a:xfrm>
            <a:off x="8017411"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4" name="Google Shape;364;p42"/>
          <p:cNvSpPr txBox="1">
            <a:spLocks noGrp="1"/>
          </p:cNvSpPr>
          <p:nvPr>
            <p:ph type="body" idx="21"/>
          </p:nvPr>
        </p:nvSpPr>
        <p:spPr>
          <a:xfrm>
            <a:off x="8017411"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5" name="Google Shape;365;p42"/>
          <p:cNvSpPr>
            <a:spLocks noGrp="1"/>
          </p:cNvSpPr>
          <p:nvPr>
            <p:ph type="pic" idx="22"/>
          </p:nvPr>
        </p:nvSpPr>
        <p:spPr>
          <a:xfrm>
            <a:off x="10115251"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6" name="Google Shape;366;p42"/>
          <p:cNvSpPr txBox="1">
            <a:spLocks noGrp="1"/>
          </p:cNvSpPr>
          <p:nvPr>
            <p:ph type="body" idx="23"/>
          </p:nvPr>
        </p:nvSpPr>
        <p:spPr>
          <a:xfrm>
            <a:off x="9824522"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7" name="Google Shape;367;p42"/>
          <p:cNvSpPr txBox="1">
            <a:spLocks noGrp="1"/>
          </p:cNvSpPr>
          <p:nvPr>
            <p:ph type="body" idx="24"/>
          </p:nvPr>
        </p:nvSpPr>
        <p:spPr>
          <a:xfrm>
            <a:off x="9824522"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_DeepYellow">
  <p:cSld name="1_Title Slide_DeepYellow">
    <p:bg>
      <p:bgPr>
        <a:solidFill>
          <a:srgbClr val="F2F2F2"/>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1181099" y="457200"/>
            <a:ext cx="8128343"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7"/>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8" name="Google Shape;38;p7"/>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9" name="Google Shape;39;p7"/>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 name="Google Shape;40;p7"/>
          <p:cNvSpPr txBox="1">
            <a:spLocks noGrp="1"/>
          </p:cNvSpPr>
          <p:nvPr>
            <p:ph type="ctrTitle"/>
          </p:nvPr>
        </p:nvSpPr>
        <p:spPr>
          <a:xfrm>
            <a:off x="1378135" y="1219199"/>
            <a:ext cx="7232465" cy="27324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ubTitle" idx="3"/>
          </p:nvPr>
        </p:nvSpPr>
        <p:spPr>
          <a:xfrm>
            <a:off x="1378134" y="4069079"/>
            <a:ext cx="502266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2" name="Google Shape;42;p7"/>
          <p:cNvSpPr/>
          <p:nvPr/>
        </p:nvSpPr>
        <p:spPr>
          <a:xfrm rot="-5400000" flipH="1">
            <a:off x="1562101" y="-114299"/>
            <a:ext cx="304797"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3" name="Google Shape;43;p7"/>
          <p:cNvSpPr>
            <a:spLocks noGrp="1"/>
          </p:cNvSpPr>
          <p:nvPr>
            <p:ph type="pic" idx="4"/>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_Org Chart 12">
  <p:cSld name="TITLE ONLY_Org Chart 12">
    <p:spTree>
      <p:nvGrpSpPr>
        <p:cNvPr id="1" name="Shape 368"/>
        <p:cNvGrpSpPr/>
        <p:nvPr/>
      </p:nvGrpSpPr>
      <p:grpSpPr>
        <a:xfrm>
          <a:off x="0" y="0"/>
          <a:ext cx="0" cy="0"/>
          <a:chOff x="0" y="0"/>
          <a:chExt cx="0" cy="0"/>
        </a:xfrm>
      </p:grpSpPr>
      <p:sp>
        <p:nvSpPr>
          <p:cNvPr id="369" name="Google Shape;369;p4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0" name="Google Shape;370;p4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43"/>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372" name="Google Shape;372;p43"/>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3" name="Google Shape;373;p43"/>
          <p:cNvSpPr>
            <a:spLocks noGrp="1"/>
          </p:cNvSpPr>
          <p:nvPr>
            <p:ph type="pic" idx="2"/>
          </p:nvPr>
        </p:nvSpPr>
        <p:spPr>
          <a:xfrm>
            <a:off x="4178095" y="1905000"/>
            <a:ext cx="1255400" cy="1255400"/>
          </a:xfrm>
          <a:prstGeom prst="ellipse">
            <a:avLst/>
          </a:prstGeom>
          <a:solidFill>
            <a:schemeClr val="lt1"/>
          </a:solidFill>
          <a:ln>
            <a:noFill/>
          </a:ln>
          <a:effectLst>
            <a:outerShdw blurRad="50800" dist="38100" dir="2700000" algn="tl" rotWithShape="0">
              <a:srgbClr val="000000">
                <a:alpha val="40000"/>
              </a:srgbClr>
            </a:outerShdw>
          </a:effectLst>
        </p:spPr>
      </p:sp>
      <p:sp>
        <p:nvSpPr>
          <p:cNvPr id="374" name="Google Shape;374;p43"/>
          <p:cNvSpPr txBox="1">
            <a:spLocks noGrp="1"/>
          </p:cNvSpPr>
          <p:nvPr>
            <p:ph type="body" idx="1"/>
          </p:nvPr>
        </p:nvSpPr>
        <p:spPr>
          <a:xfrm>
            <a:off x="5601136" y="2288331"/>
            <a:ext cx="3108959" cy="29009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5" name="Google Shape;375;p43"/>
          <p:cNvSpPr txBox="1">
            <a:spLocks noGrp="1"/>
          </p:cNvSpPr>
          <p:nvPr>
            <p:ph type="body" idx="3"/>
          </p:nvPr>
        </p:nvSpPr>
        <p:spPr>
          <a:xfrm>
            <a:off x="5601136" y="2566041"/>
            <a:ext cx="3108959" cy="2210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76" name="Google Shape;376;p43"/>
          <p:cNvCxnSpPr/>
          <p:nvPr/>
        </p:nvCxnSpPr>
        <p:spPr>
          <a:xfrm rot="10800000">
            <a:off x="6165169" y="-670561"/>
            <a:ext cx="0" cy="8961120"/>
          </a:xfrm>
          <a:prstGeom prst="straightConnector1">
            <a:avLst/>
          </a:prstGeom>
          <a:noFill/>
          <a:ln w="25400" cap="flat" cmpd="sng">
            <a:solidFill>
              <a:schemeClr val="accent2"/>
            </a:solidFill>
            <a:prstDash val="solid"/>
            <a:round/>
            <a:headEnd type="none" w="sm" len="sm"/>
            <a:tailEnd type="none" w="sm" len="sm"/>
          </a:ln>
        </p:spPr>
      </p:cxnSp>
      <p:sp>
        <p:nvSpPr>
          <p:cNvPr id="377" name="Google Shape;377;p43"/>
          <p:cNvSpPr>
            <a:spLocks noGrp="1"/>
          </p:cNvSpPr>
          <p:nvPr>
            <p:ph type="pic" idx="4"/>
          </p:nvPr>
        </p:nvSpPr>
        <p:spPr>
          <a:xfrm>
            <a:off x="10984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78" name="Google Shape;378;p43"/>
          <p:cNvSpPr txBox="1">
            <a:spLocks noGrp="1"/>
          </p:cNvSpPr>
          <p:nvPr>
            <p:ph type="body" idx="5"/>
          </p:nvPr>
        </p:nvSpPr>
        <p:spPr>
          <a:xfrm>
            <a:off x="7620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9" name="Google Shape;379;p43"/>
          <p:cNvSpPr txBox="1">
            <a:spLocks noGrp="1"/>
          </p:cNvSpPr>
          <p:nvPr>
            <p:ph type="body" idx="6"/>
          </p:nvPr>
        </p:nvSpPr>
        <p:spPr>
          <a:xfrm>
            <a:off x="7620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0" name="Google Shape;380;p43"/>
          <p:cNvSpPr>
            <a:spLocks noGrp="1"/>
          </p:cNvSpPr>
          <p:nvPr>
            <p:ph type="pic" idx="7"/>
          </p:nvPr>
        </p:nvSpPr>
        <p:spPr>
          <a:xfrm>
            <a:off x="29272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1" name="Google Shape;381;p43"/>
          <p:cNvSpPr txBox="1">
            <a:spLocks noGrp="1"/>
          </p:cNvSpPr>
          <p:nvPr>
            <p:ph type="body" idx="8"/>
          </p:nvPr>
        </p:nvSpPr>
        <p:spPr>
          <a:xfrm>
            <a:off x="25908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2" name="Google Shape;382;p43"/>
          <p:cNvSpPr txBox="1">
            <a:spLocks noGrp="1"/>
          </p:cNvSpPr>
          <p:nvPr>
            <p:ph type="body" idx="9"/>
          </p:nvPr>
        </p:nvSpPr>
        <p:spPr>
          <a:xfrm>
            <a:off x="25908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3" name="Google Shape;383;p43"/>
          <p:cNvSpPr>
            <a:spLocks noGrp="1"/>
          </p:cNvSpPr>
          <p:nvPr>
            <p:ph type="pic" idx="13"/>
          </p:nvPr>
        </p:nvSpPr>
        <p:spPr>
          <a:xfrm>
            <a:off x="473699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4" name="Google Shape;384;p43"/>
          <p:cNvSpPr txBox="1">
            <a:spLocks noGrp="1"/>
          </p:cNvSpPr>
          <p:nvPr>
            <p:ph type="body" idx="14"/>
          </p:nvPr>
        </p:nvSpPr>
        <p:spPr>
          <a:xfrm>
            <a:off x="440055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5" name="Google Shape;385;p43"/>
          <p:cNvSpPr txBox="1">
            <a:spLocks noGrp="1"/>
          </p:cNvSpPr>
          <p:nvPr>
            <p:ph type="body" idx="15"/>
          </p:nvPr>
        </p:nvSpPr>
        <p:spPr>
          <a:xfrm>
            <a:off x="440055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6" name="Google Shape;386;p43"/>
          <p:cNvSpPr>
            <a:spLocks noGrp="1"/>
          </p:cNvSpPr>
          <p:nvPr>
            <p:ph type="pic" idx="16"/>
          </p:nvPr>
        </p:nvSpPr>
        <p:spPr>
          <a:xfrm>
            <a:off x="65467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7" name="Google Shape;387;p43"/>
          <p:cNvSpPr txBox="1">
            <a:spLocks noGrp="1"/>
          </p:cNvSpPr>
          <p:nvPr>
            <p:ph type="body" idx="17"/>
          </p:nvPr>
        </p:nvSpPr>
        <p:spPr>
          <a:xfrm>
            <a:off x="62103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8" name="Google Shape;388;p43"/>
          <p:cNvSpPr txBox="1">
            <a:spLocks noGrp="1"/>
          </p:cNvSpPr>
          <p:nvPr>
            <p:ph type="body" idx="18"/>
          </p:nvPr>
        </p:nvSpPr>
        <p:spPr>
          <a:xfrm>
            <a:off x="62103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9" name="Google Shape;389;p43"/>
          <p:cNvSpPr>
            <a:spLocks noGrp="1"/>
          </p:cNvSpPr>
          <p:nvPr>
            <p:ph type="pic" idx="19"/>
          </p:nvPr>
        </p:nvSpPr>
        <p:spPr>
          <a:xfrm>
            <a:off x="8353860"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0" name="Google Shape;390;p43"/>
          <p:cNvSpPr txBox="1">
            <a:spLocks noGrp="1"/>
          </p:cNvSpPr>
          <p:nvPr>
            <p:ph type="body" idx="20"/>
          </p:nvPr>
        </p:nvSpPr>
        <p:spPr>
          <a:xfrm>
            <a:off x="8017411"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1" name="Google Shape;391;p43"/>
          <p:cNvSpPr txBox="1">
            <a:spLocks noGrp="1"/>
          </p:cNvSpPr>
          <p:nvPr>
            <p:ph type="body" idx="21"/>
          </p:nvPr>
        </p:nvSpPr>
        <p:spPr>
          <a:xfrm>
            <a:off x="8017411"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2" name="Google Shape;392;p43"/>
          <p:cNvSpPr>
            <a:spLocks noGrp="1"/>
          </p:cNvSpPr>
          <p:nvPr>
            <p:ph type="pic" idx="22"/>
          </p:nvPr>
        </p:nvSpPr>
        <p:spPr>
          <a:xfrm>
            <a:off x="10160971"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3" name="Google Shape;393;p43"/>
          <p:cNvSpPr txBox="1">
            <a:spLocks noGrp="1"/>
          </p:cNvSpPr>
          <p:nvPr>
            <p:ph type="body" idx="23"/>
          </p:nvPr>
        </p:nvSpPr>
        <p:spPr>
          <a:xfrm>
            <a:off x="9824522"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4" name="Google Shape;394;p43"/>
          <p:cNvSpPr txBox="1">
            <a:spLocks noGrp="1"/>
          </p:cNvSpPr>
          <p:nvPr>
            <p:ph type="body" idx="24"/>
          </p:nvPr>
        </p:nvSpPr>
        <p:spPr>
          <a:xfrm>
            <a:off x="9824522"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95" name="Google Shape;395;p43"/>
          <p:cNvCxnSpPr/>
          <p:nvPr/>
        </p:nvCxnSpPr>
        <p:spPr>
          <a:xfrm rot="10800000">
            <a:off x="6165169" y="2642433"/>
            <a:ext cx="0" cy="5564151"/>
          </a:xfrm>
          <a:prstGeom prst="straightConnector1">
            <a:avLst/>
          </a:prstGeom>
          <a:noFill/>
          <a:ln w="25400" cap="flat" cmpd="sng">
            <a:solidFill>
              <a:schemeClr val="accent2"/>
            </a:solidFill>
            <a:prstDash val="solid"/>
            <a:round/>
            <a:headEnd type="none" w="sm" len="sm"/>
            <a:tailEnd type="none" w="sm" len="sm"/>
          </a:ln>
        </p:spPr>
      </p:cxnSp>
      <p:sp>
        <p:nvSpPr>
          <p:cNvPr id="396" name="Google Shape;396;p43"/>
          <p:cNvSpPr>
            <a:spLocks noGrp="1"/>
          </p:cNvSpPr>
          <p:nvPr>
            <p:ph type="pic" idx="25"/>
          </p:nvPr>
        </p:nvSpPr>
        <p:spPr>
          <a:xfrm>
            <a:off x="292724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7" name="Google Shape;397;p43"/>
          <p:cNvSpPr txBox="1">
            <a:spLocks noGrp="1"/>
          </p:cNvSpPr>
          <p:nvPr>
            <p:ph type="body" idx="26"/>
          </p:nvPr>
        </p:nvSpPr>
        <p:spPr>
          <a:xfrm>
            <a:off x="259080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8" name="Google Shape;398;p43"/>
          <p:cNvSpPr txBox="1">
            <a:spLocks noGrp="1"/>
          </p:cNvSpPr>
          <p:nvPr>
            <p:ph type="body" idx="27"/>
          </p:nvPr>
        </p:nvSpPr>
        <p:spPr>
          <a:xfrm>
            <a:off x="259080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9" name="Google Shape;399;p43"/>
          <p:cNvSpPr>
            <a:spLocks noGrp="1"/>
          </p:cNvSpPr>
          <p:nvPr>
            <p:ph type="pic" idx="28"/>
          </p:nvPr>
        </p:nvSpPr>
        <p:spPr>
          <a:xfrm>
            <a:off x="473699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0" name="Google Shape;400;p43"/>
          <p:cNvSpPr txBox="1">
            <a:spLocks noGrp="1"/>
          </p:cNvSpPr>
          <p:nvPr>
            <p:ph type="body" idx="29"/>
          </p:nvPr>
        </p:nvSpPr>
        <p:spPr>
          <a:xfrm>
            <a:off x="440055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1" name="Google Shape;401;p43"/>
          <p:cNvSpPr txBox="1">
            <a:spLocks noGrp="1"/>
          </p:cNvSpPr>
          <p:nvPr>
            <p:ph type="body" idx="30"/>
          </p:nvPr>
        </p:nvSpPr>
        <p:spPr>
          <a:xfrm>
            <a:off x="440055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2" name="Google Shape;402;p43"/>
          <p:cNvSpPr>
            <a:spLocks noGrp="1"/>
          </p:cNvSpPr>
          <p:nvPr>
            <p:ph type="pic" idx="31"/>
          </p:nvPr>
        </p:nvSpPr>
        <p:spPr>
          <a:xfrm>
            <a:off x="654674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3" name="Google Shape;403;p43"/>
          <p:cNvSpPr txBox="1">
            <a:spLocks noGrp="1"/>
          </p:cNvSpPr>
          <p:nvPr>
            <p:ph type="body" idx="32"/>
          </p:nvPr>
        </p:nvSpPr>
        <p:spPr>
          <a:xfrm>
            <a:off x="621030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4" name="Google Shape;404;p43"/>
          <p:cNvSpPr txBox="1">
            <a:spLocks noGrp="1"/>
          </p:cNvSpPr>
          <p:nvPr>
            <p:ph type="body" idx="33"/>
          </p:nvPr>
        </p:nvSpPr>
        <p:spPr>
          <a:xfrm>
            <a:off x="621030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5" name="Google Shape;405;p43"/>
          <p:cNvSpPr>
            <a:spLocks noGrp="1"/>
          </p:cNvSpPr>
          <p:nvPr>
            <p:ph type="pic" idx="34"/>
          </p:nvPr>
        </p:nvSpPr>
        <p:spPr>
          <a:xfrm>
            <a:off x="8353860"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6" name="Google Shape;406;p43"/>
          <p:cNvSpPr txBox="1">
            <a:spLocks noGrp="1"/>
          </p:cNvSpPr>
          <p:nvPr>
            <p:ph type="body" idx="35"/>
          </p:nvPr>
        </p:nvSpPr>
        <p:spPr>
          <a:xfrm>
            <a:off x="8017411"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7" name="Google Shape;407;p43"/>
          <p:cNvSpPr txBox="1">
            <a:spLocks noGrp="1"/>
          </p:cNvSpPr>
          <p:nvPr>
            <p:ph type="body" idx="36"/>
          </p:nvPr>
        </p:nvSpPr>
        <p:spPr>
          <a:xfrm>
            <a:off x="8017411"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ide patch Title Only">
  <p:cSld name="1_Title Side patch Title Only">
    <p:spTree>
      <p:nvGrpSpPr>
        <p:cNvPr id="1" name="Shape 408"/>
        <p:cNvGrpSpPr/>
        <p:nvPr/>
      </p:nvGrpSpPr>
      <p:grpSpPr>
        <a:xfrm>
          <a:off x="0" y="0"/>
          <a:ext cx="0" cy="0"/>
          <a:chOff x="0" y="0"/>
          <a:chExt cx="0" cy="0"/>
        </a:xfrm>
      </p:grpSpPr>
      <p:sp>
        <p:nvSpPr>
          <p:cNvPr id="409" name="Google Shape;409;p44"/>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10" name="Google Shape;410;p4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11" name="Google Shape;411;p4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44"/>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413" name="Google Shape;413;p44"/>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Image Caption Content_Blue">
  <p:cSld name="Image Caption Content_Blue">
    <p:bg>
      <p:bgPr>
        <a:solidFill>
          <a:schemeClr val="dk2"/>
        </a:solidFill>
        <a:effectLst/>
      </p:bgPr>
    </p:bg>
    <p:spTree>
      <p:nvGrpSpPr>
        <p:cNvPr id="1" name="Shape 414"/>
        <p:cNvGrpSpPr/>
        <p:nvPr/>
      </p:nvGrpSpPr>
      <p:grpSpPr>
        <a:xfrm>
          <a:off x="0" y="0"/>
          <a:ext cx="0" cy="0"/>
          <a:chOff x="0" y="0"/>
          <a:chExt cx="0" cy="0"/>
        </a:xfrm>
      </p:grpSpPr>
      <p:sp>
        <p:nvSpPr>
          <p:cNvPr id="415" name="Google Shape;415;p45"/>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416" name="Google Shape;416;p45"/>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7" name="Google Shape;417;p45"/>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000"/>
              <a:buFont typeface="Twentieth Century"/>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45"/>
          <p:cNvSpPr txBox="1">
            <a:spLocks noGrp="1"/>
          </p:cNvSpPr>
          <p:nvPr>
            <p:ph type="subTitle" idx="3"/>
          </p:nvPr>
        </p:nvSpPr>
        <p:spPr>
          <a:xfrm>
            <a:off x="6057900" y="4114800"/>
            <a:ext cx="4876800" cy="137160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19" name="Google Shape;419;p45"/>
          <p:cNvSpPr txBox="1">
            <a:spLocks noGrp="1"/>
          </p:cNvSpPr>
          <p:nvPr>
            <p:ph type="body" idx="4"/>
          </p:nvPr>
        </p:nvSpPr>
        <p:spPr>
          <a:xfrm rot="-5400000">
            <a:off x="381000" y="4840091"/>
            <a:ext cx="1219200" cy="225818"/>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0" name="Google Shape;420;p45"/>
          <p:cNvSpPr txBox="1">
            <a:spLocks noGrp="1"/>
          </p:cNvSpPr>
          <p:nvPr>
            <p:ph type="body" idx="5"/>
          </p:nvPr>
        </p:nvSpPr>
        <p:spPr>
          <a:xfrm rot="-5400000">
            <a:off x="5029200" y="4840092"/>
            <a:ext cx="1219200" cy="225818"/>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Image Caption Content_Orange">
  <p:cSld name="Image Caption Content_Orange">
    <p:bg>
      <p:bgPr>
        <a:solidFill>
          <a:schemeClr val="accent2"/>
        </a:solidFill>
        <a:effectLst/>
      </p:bgPr>
    </p:bg>
    <p:spTree>
      <p:nvGrpSpPr>
        <p:cNvPr id="1" name="Shape 421"/>
        <p:cNvGrpSpPr/>
        <p:nvPr/>
      </p:nvGrpSpPr>
      <p:grpSpPr>
        <a:xfrm>
          <a:off x="0" y="0"/>
          <a:ext cx="0" cy="0"/>
          <a:chOff x="0" y="0"/>
          <a:chExt cx="0" cy="0"/>
        </a:xfrm>
      </p:grpSpPr>
      <p:sp>
        <p:nvSpPr>
          <p:cNvPr id="422" name="Google Shape;422;p46"/>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423" name="Google Shape;423;p46"/>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4" name="Google Shape;424;p46"/>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000"/>
              <a:buFont typeface="Twentieth Century"/>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46"/>
          <p:cNvSpPr txBox="1">
            <a:spLocks noGrp="1"/>
          </p:cNvSpPr>
          <p:nvPr>
            <p:ph type="subTitle" idx="3"/>
          </p:nvPr>
        </p:nvSpPr>
        <p:spPr>
          <a:xfrm>
            <a:off x="6057900" y="4114800"/>
            <a:ext cx="4876800" cy="137160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26" name="Google Shape;426;p46"/>
          <p:cNvSpPr txBox="1">
            <a:spLocks noGrp="1"/>
          </p:cNvSpPr>
          <p:nvPr>
            <p:ph type="body" idx="4"/>
          </p:nvPr>
        </p:nvSpPr>
        <p:spPr>
          <a:xfrm rot="-5400000">
            <a:off x="381000" y="4840091"/>
            <a:ext cx="1219200" cy="225818"/>
          </a:xfrm>
          <a:prstGeom prst="rect">
            <a:avLst/>
          </a:prstGeom>
          <a:solidFill>
            <a:schemeClr val="accent5"/>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7" name="Google Shape;427;p46"/>
          <p:cNvSpPr txBox="1">
            <a:spLocks noGrp="1"/>
          </p:cNvSpPr>
          <p:nvPr>
            <p:ph type="body" idx="5"/>
          </p:nvPr>
        </p:nvSpPr>
        <p:spPr>
          <a:xfrm rot="-5400000">
            <a:off x="5029200" y="4840092"/>
            <a:ext cx="1219200" cy="225818"/>
          </a:xfrm>
          <a:prstGeom prst="rect">
            <a:avLst/>
          </a:prstGeom>
          <a:solidFill>
            <a:schemeClr val="accent5"/>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gue">
  <p:cSld name="Segue">
    <p:spTree>
      <p:nvGrpSpPr>
        <p:cNvPr id="1" name="Shape 428"/>
        <p:cNvGrpSpPr/>
        <p:nvPr/>
      </p:nvGrpSpPr>
      <p:grpSpPr>
        <a:xfrm>
          <a:off x="0" y="0"/>
          <a:ext cx="0" cy="0"/>
          <a:chOff x="0" y="0"/>
          <a:chExt cx="0" cy="0"/>
        </a:xfrm>
      </p:grpSpPr>
      <p:sp>
        <p:nvSpPr>
          <p:cNvPr id="429" name="Google Shape;429;p47"/>
          <p:cNvSpPr>
            <a:spLocks noGrp="1"/>
          </p:cNvSpPr>
          <p:nvPr>
            <p:ph type="body" idx="1"/>
          </p:nvPr>
        </p:nvSpPr>
        <p:spPr>
          <a:xfrm>
            <a:off x="10104322" y="3587303"/>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0" name="Google Shape;430;p47"/>
          <p:cNvSpPr txBox="1">
            <a:spLocks noGrp="1"/>
          </p:cNvSpPr>
          <p:nvPr>
            <p:ph type="body" idx="2"/>
          </p:nvPr>
        </p:nvSpPr>
        <p:spPr>
          <a:xfrm>
            <a:off x="285750" y="0"/>
            <a:ext cx="11620500" cy="6591300"/>
          </a:xfrm>
          <a:prstGeom prst="rect">
            <a:avLst/>
          </a:prstGeom>
          <a:solidFill>
            <a:schemeClr val="accen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1" name="Google Shape;431;p47"/>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47"/>
          <p:cNvSpPr txBox="1">
            <a:spLocks noGrp="1"/>
          </p:cNvSpPr>
          <p:nvPr>
            <p:ph type="body" idx="3"/>
          </p:nvPr>
        </p:nvSpPr>
        <p:spPr>
          <a:xfrm>
            <a:off x="0" y="2679192"/>
            <a:ext cx="533400" cy="1499616"/>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Segue">
  <p:cSld name="1_Segue">
    <p:spTree>
      <p:nvGrpSpPr>
        <p:cNvPr id="1" name="Shape 433"/>
        <p:cNvGrpSpPr/>
        <p:nvPr/>
      </p:nvGrpSpPr>
      <p:grpSpPr>
        <a:xfrm>
          <a:off x="0" y="0"/>
          <a:ext cx="0" cy="0"/>
          <a:chOff x="0" y="0"/>
          <a:chExt cx="0" cy="0"/>
        </a:xfrm>
      </p:grpSpPr>
      <p:sp>
        <p:nvSpPr>
          <p:cNvPr id="434" name="Google Shape;434;p48"/>
          <p:cNvSpPr>
            <a:spLocks noGrp="1"/>
          </p:cNvSpPr>
          <p:nvPr>
            <p:ph type="body" idx="1"/>
          </p:nvPr>
        </p:nvSpPr>
        <p:spPr>
          <a:xfrm>
            <a:off x="10104322" y="3587303"/>
            <a:ext cx="2087678" cy="3270696"/>
          </a:xfrm>
          <a:prstGeom prst="triangle">
            <a:avLst>
              <a:gd name="adj" fmla="val 100000"/>
            </a:avLst>
          </a:prstGeom>
          <a:solidFill>
            <a:schemeClr val="dk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5" name="Google Shape;435;p48"/>
          <p:cNvSpPr txBox="1">
            <a:spLocks noGrp="1"/>
          </p:cNvSpPr>
          <p:nvPr>
            <p:ph type="body" idx="2"/>
          </p:nvPr>
        </p:nvSpPr>
        <p:spPr>
          <a:xfrm>
            <a:off x="285750" y="0"/>
            <a:ext cx="11620500" cy="6591300"/>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6" name="Google Shape;436;p48"/>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48"/>
          <p:cNvSpPr txBox="1">
            <a:spLocks noGrp="1"/>
          </p:cNvSpPr>
          <p:nvPr>
            <p:ph type="body" idx="3"/>
          </p:nvPr>
        </p:nvSpPr>
        <p:spPr>
          <a:xfrm>
            <a:off x="0" y="2679192"/>
            <a:ext cx="533400" cy="1499616"/>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Segue">
  <p:cSld name="2_Segue">
    <p:spTree>
      <p:nvGrpSpPr>
        <p:cNvPr id="1" name="Shape 438"/>
        <p:cNvGrpSpPr/>
        <p:nvPr/>
      </p:nvGrpSpPr>
      <p:grpSpPr>
        <a:xfrm>
          <a:off x="0" y="0"/>
          <a:ext cx="0" cy="0"/>
          <a:chOff x="0" y="0"/>
          <a:chExt cx="0" cy="0"/>
        </a:xfrm>
      </p:grpSpPr>
      <p:sp>
        <p:nvSpPr>
          <p:cNvPr id="439" name="Google Shape;439;p49"/>
          <p:cNvSpPr>
            <a:spLocks noGrp="1"/>
          </p:cNvSpPr>
          <p:nvPr>
            <p:ph type="body" idx="1"/>
          </p:nvPr>
        </p:nvSpPr>
        <p:spPr>
          <a:xfrm>
            <a:off x="10104322" y="3587303"/>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0" name="Google Shape;440;p49"/>
          <p:cNvSpPr txBox="1">
            <a:spLocks noGrp="1"/>
          </p:cNvSpPr>
          <p:nvPr>
            <p:ph type="body" idx="2"/>
          </p:nvPr>
        </p:nvSpPr>
        <p:spPr>
          <a:xfrm>
            <a:off x="285750" y="0"/>
            <a:ext cx="11620500" cy="6591300"/>
          </a:xfrm>
          <a:prstGeom prst="rect">
            <a:avLst/>
          </a:prstGeom>
          <a:solidFill>
            <a:schemeClr val="accent5"/>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1" name="Google Shape;441;p49"/>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49"/>
          <p:cNvSpPr txBox="1">
            <a:spLocks noGrp="1"/>
          </p:cNvSpPr>
          <p:nvPr>
            <p:ph type="body" idx="3"/>
          </p:nvPr>
        </p:nvSpPr>
        <p:spPr>
          <a:xfrm>
            <a:off x="0" y="2679192"/>
            <a:ext cx="533400" cy="1499616"/>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Segue">
  <p:cSld name="3_Segue">
    <p:spTree>
      <p:nvGrpSpPr>
        <p:cNvPr id="1" name="Shape 443"/>
        <p:cNvGrpSpPr/>
        <p:nvPr/>
      </p:nvGrpSpPr>
      <p:grpSpPr>
        <a:xfrm>
          <a:off x="0" y="0"/>
          <a:ext cx="0" cy="0"/>
          <a:chOff x="0" y="0"/>
          <a:chExt cx="0" cy="0"/>
        </a:xfrm>
      </p:grpSpPr>
      <p:sp>
        <p:nvSpPr>
          <p:cNvPr id="444" name="Google Shape;444;p50"/>
          <p:cNvSpPr>
            <a:spLocks noGrp="1"/>
          </p:cNvSpPr>
          <p:nvPr>
            <p:ph type="pic" idx="2"/>
          </p:nvPr>
        </p:nvSpPr>
        <p:spPr>
          <a:xfrm>
            <a:off x="0" y="0"/>
            <a:ext cx="12191999" cy="6858000"/>
          </a:xfrm>
          <a:prstGeom prst="rect">
            <a:avLst/>
          </a:prstGeom>
          <a:noFill/>
          <a:ln>
            <a:noFill/>
          </a:ln>
        </p:spPr>
      </p:sp>
      <p:sp>
        <p:nvSpPr>
          <p:cNvPr id="445" name="Google Shape;445;p50"/>
          <p:cNvSpPr txBox="1">
            <a:spLocks noGrp="1"/>
          </p:cNvSpPr>
          <p:nvPr>
            <p:ph type="body" idx="1"/>
          </p:nvPr>
        </p:nvSpPr>
        <p:spPr>
          <a:xfrm>
            <a:off x="0" y="0"/>
            <a:ext cx="12192000" cy="5723182"/>
          </a:xfrm>
          <a:prstGeom prst="rect">
            <a:avLst/>
          </a:prstGeom>
          <a:solidFill>
            <a:schemeClr val="accent2">
              <a:alpha val="81568"/>
            </a:schemeClr>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6" name="Google Shape;446;p50"/>
          <p:cNvSpPr txBox="1">
            <a:spLocks noGrp="1"/>
          </p:cNvSpPr>
          <p:nvPr>
            <p:ph type="body" idx="3"/>
          </p:nvPr>
        </p:nvSpPr>
        <p:spPr>
          <a:xfrm>
            <a:off x="533400" y="0"/>
            <a:ext cx="6781800" cy="6324600"/>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7" name="Google Shape;447;p50"/>
          <p:cNvSpPr txBox="1">
            <a:spLocks noGrp="1"/>
          </p:cNvSpPr>
          <p:nvPr>
            <p:ph type="title"/>
          </p:nvPr>
        </p:nvSpPr>
        <p:spPr>
          <a:xfrm>
            <a:off x="1266825" y="2265916"/>
            <a:ext cx="5314950" cy="34889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50"/>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Segue">
  <p:cSld name="4_Segue">
    <p:spTree>
      <p:nvGrpSpPr>
        <p:cNvPr id="1" name="Shape 449"/>
        <p:cNvGrpSpPr/>
        <p:nvPr/>
      </p:nvGrpSpPr>
      <p:grpSpPr>
        <a:xfrm>
          <a:off x="0" y="0"/>
          <a:ext cx="0" cy="0"/>
          <a:chOff x="0" y="0"/>
          <a:chExt cx="0" cy="0"/>
        </a:xfrm>
      </p:grpSpPr>
      <p:sp>
        <p:nvSpPr>
          <p:cNvPr id="450" name="Google Shape;450;p51"/>
          <p:cNvSpPr>
            <a:spLocks noGrp="1"/>
          </p:cNvSpPr>
          <p:nvPr>
            <p:ph type="pic" idx="2"/>
          </p:nvPr>
        </p:nvSpPr>
        <p:spPr>
          <a:xfrm>
            <a:off x="0" y="5378958"/>
            <a:ext cx="12191999" cy="1479041"/>
          </a:xfrm>
          <a:prstGeom prst="rect">
            <a:avLst/>
          </a:prstGeom>
          <a:noFill/>
          <a:ln>
            <a:noFill/>
          </a:ln>
        </p:spPr>
      </p:sp>
      <p:sp>
        <p:nvSpPr>
          <p:cNvPr id="451" name="Google Shape;451;p51"/>
          <p:cNvSpPr txBox="1">
            <a:spLocks noGrp="1"/>
          </p:cNvSpPr>
          <p:nvPr>
            <p:ph type="body" idx="1"/>
          </p:nvPr>
        </p:nvSpPr>
        <p:spPr>
          <a:xfrm>
            <a:off x="0" y="0"/>
            <a:ext cx="12192000" cy="5723182"/>
          </a:xfrm>
          <a:prstGeom prst="rect">
            <a:avLst/>
          </a:prstGeom>
          <a:solidFill>
            <a:schemeClr val="accent2"/>
          </a:solidFill>
          <a:ln>
            <a:noFill/>
          </a:ln>
          <a:effectLst>
            <a:outerShdw blurRad="152400" dist="38100" dir="2700000" algn="tl" rotWithShape="0">
              <a:srgbClr val="000000">
                <a:alpha val="63529"/>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2" name="Google Shape;452;p51"/>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51"/>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4" name="Google Shape;454;p51"/>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Segue">
  <p:cSld name="5_Segue">
    <p:spTree>
      <p:nvGrpSpPr>
        <p:cNvPr id="1" name="Shape 455"/>
        <p:cNvGrpSpPr/>
        <p:nvPr/>
      </p:nvGrpSpPr>
      <p:grpSpPr>
        <a:xfrm>
          <a:off x="0" y="0"/>
          <a:ext cx="0" cy="0"/>
          <a:chOff x="0" y="0"/>
          <a:chExt cx="0" cy="0"/>
        </a:xfrm>
      </p:grpSpPr>
      <p:sp>
        <p:nvSpPr>
          <p:cNvPr id="456" name="Google Shape;456;p52"/>
          <p:cNvSpPr>
            <a:spLocks noGrp="1"/>
          </p:cNvSpPr>
          <p:nvPr>
            <p:ph type="pic" idx="2"/>
          </p:nvPr>
        </p:nvSpPr>
        <p:spPr>
          <a:xfrm>
            <a:off x="0" y="5378958"/>
            <a:ext cx="12191999" cy="1479041"/>
          </a:xfrm>
          <a:prstGeom prst="rect">
            <a:avLst/>
          </a:prstGeom>
          <a:noFill/>
          <a:ln>
            <a:noFill/>
          </a:ln>
        </p:spPr>
      </p:sp>
      <p:sp>
        <p:nvSpPr>
          <p:cNvPr id="457" name="Google Shape;457;p52"/>
          <p:cNvSpPr txBox="1">
            <a:spLocks noGrp="1"/>
          </p:cNvSpPr>
          <p:nvPr>
            <p:ph type="body" idx="1"/>
          </p:nvPr>
        </p:nvSpPr>
        <p:spPr>
          <a:xfrm>
            <a:off x="0" y="0"/>
            <a:ext cx="12192000" cy="5723182"/>
          </a:xfrm>
          <a:prstGeom prst="rect">
            <a:avLst/>
          </a:prstGeom>
          <a:solidFill>
            <a:schemeClr val="accent1"/>
          </a:solidFill>
          <a:ln>
            <a:noFill/>
          </a:ln>
          <a:effectLst>
            <a:outerShdw blurRad="152400" dist="38100" dir="2700000" algn="tl" rotWithShape="0">
              <a:srgbClr val="000000">
                <a:alpha val="63529"/>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8" name="Google Shape;458;p52"/>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52"/>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0" name="Google Shape;460;p52"/>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Title Slide_DeepYellow">
  <p:cSld name="3_Title Slide_DeepYellow">
    <p:bg>
      <p:bgPr>
        <a:solidFill>
          <a:srgbClr val="F2F2F2"/>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body" idx="1"/>
          </p:nvPr>
        </p:nvSpPr>
        <p:spPr>
          <a:xfrm>
            <a:off x="660462" y="0"/>
            <a:ext cx="9931338" cy="682304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8"/>
          <p:cNvSpPr txBox="1">
            <a:spLocks noGrp="1"/>
          </p:cNvSpPr>
          <p:nvPr>
            <p:ph type="body" idx="2"/>
          </p:nvPr>
        </p:nvSpPr>
        <p:spPr>
          <a:xfrm>
            <a:off x="533400" y="0"/>
            <a:ext cx="50863"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8"/>
          <p:cNvSpPr txBox="1">
            <a:spLocks noGrp="1"/>
          </p:cNvSpPr>
          <p:nvPr>
            <p:ph type="body" idx="3"/>
          </p:nvPr>
        </p:nvSpPr>
        <p:spPr>
          <a:xfrm>
            <a:off x="990600" y="609600"/>
            <a:ext cx="7429500" cy="5638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8"/>
          <p:cNvSpPr txBox="1">
            <a:spLocks noGrp="1"/>
          </p:cNvSpPr>
          <p:nvPr>
            <p:ph type="ctrTitle"/>
          </p:nvPr>
        </p:nvSpPr>
        <p:spPr>
          <a:xfrm>
            <a:off x="1295400" y="1905000"/>
            <a:ext cx="5864382" cy="22752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ubTitle" idx="4"/>
          </p:nvPr>
        </p:nvSpPr>
        <p:spPr>
          <a:xfrm>
            <a:off x="1295400" y="4297679"/>
            <a:ext cx="407258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50" name="Google Shape;50;p8"/>
          <p:cNvSpPr txBox="1">
            <a:spLocks noGrp="1"/>
          </p:cNvSpPr>
          <p:nvPr>
            <p:ph type="body" idx="5"/>
          </p:nvPr>
        </p:nvSpPr>
        <p:spPr>
          <a:xfrm>
            <a:off x="450896" y="0"/>
            <a:ext cx="63502"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8"/>
          <p:cNvSpPr txBox="1">
            <a:spLocks noGrp="1"/>
          </p:cNvSpPr>
          <p:nvPr>
            <p:ph type="body" idx="6"/>
          </p:nvPr>
        </p:nvSpPr>
        <p:spPr>
          <a:xfrm>
            <a:off x="368391" y="0"/>
            <a:ext cx="63502"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8"/>
          <p:cNvSpPr>
            <a:spLocks noGrp="1"/>
          </p:cNvSpPr>
          <p:nvPr>
            <p:ph type="pic" idx="7"/>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Segue">
  <p:cSld name="6_Segue">
    <p:spTree>
      <p:nvGrpSpPr>
        <p:cNvPr id="1" name="Shape 461"/>
        <p:cNvGrpSpPr/>
        <p:nvPr/>
      </p:nvGrpSpPr>
      <p:grpSpPr>
        <a:xfrm>
          <a:off x="0" y="0"/>
          <a:ext cx="0" cy="0"/>
          <a:chOff x="0" y="0"/>
          <a:chExt cx="0" cy="0"/>
        </a:xfrm>
      </p:grpSpPr>
      <p:sp>
        <p:nvSpPr>
          <p:cNvPr id="462" name="Google Shape;462;p53"/>
          <p:cNvSpPr>
            <a:spLocks noGrp="1"/>
          </p:cNvSpPr>
          <p:nvPr>
            <p:ph type="pic" idx="2"/>
          </p:nvPr>
        </p:nvSpPr>
        <p:spPr>
          <a:xfrm>
            <a:off x="0" y="5378958"/>
            <a:ext cx="12191999" cy="1479041"/>
          </a:xfrm>
          <a:prstGeom prst="rect">
            <a:avLst/>
          </a:prstGeom>
          <a:noFill/>
          <a:ln>
            <a:noFill/>
          </a:ln>
        </p:spPr>
      </p:sp>
      <p:sp>
        <p:nvSpPr>
          <p:cNvPr id="463" name="Google Shape;463;p53"/>
          <p:cNvSpPr txBox="1">
            <a:spLocks noGrp="1"/>
          </p:cNvSpPr>
          <p:nvPr>
            <p:ph type="body" idx="1"/>
          </p:nvPr>
        </p:nvSpPr>
        <p:spPr>
          <a:xfrm>
            <a:off x="0" y="0"/>
            <a:ext cx="12192000" cy="5723182"/>
          </a:xfrm>
          <a:prstGeom prst="rect">
            <a:avLst/>
          </a:prstGeom>
          <a:solidFill>
            <a:schemeClr val="accent5"/>
          </a:solidFill>
          <a:ln>
            <a:noFill/>
          </a:ln>
          <a:effectLst>
            <a:outerShdw blurRad="152400" dist="38100" dir="2700000" algn="tl" rotWithShape="0">
              <a:srgbClr val="000000">
                <a:alpha val="63529"/>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4" name="Google Shape;464;p53"/>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p53"/>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6" name="Google Shape;466;p53"/>
          <p:cNvSpPr txBox="1">
            <a:spLocks noGrp="1"/>
          </p:cNvSpPr>
          <p:nvPr>
            <p:ph type="sldNum" idx="12"/>
          </p:nvPr>
        </p:nvSpPr>
        <p:spPr>
          <a:xfrm>
            <a:off x="628788" y="6339840"/>
            <a:ext cx="302281" cy="36576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Segue">
  <p:cSld name="7_Segue">
    <p:spTree>
      <p:nvGrpSpPr>
        <p:cNvPr id="1" name="Shape 467"/>
        <p:cNvGrpSpPr/>
        <p:nvPr/>
      </p:nvGrpSpPr>
      <p:grpSpPr>
        <a:xfrm>
          <a:off x="0" y="0"/>
          <a:ext cx="0" cy="0"/>
          <a:chOff x="0" y="0"/>
          <a:chExt cx="0" cy="0"/>
        </a:xfrm>
      </p:grpSpPr>
      <p:sp>
        <p:nvSpPr>
          <p:cNvPr id="468" name="Google Shape;468;p54"/>
          <p:cNvSpPr>
            <a:spLocks noGrp="1"/>
          </p:cNvSpPr>
          <p:nvPr>
            <p:ph type="pic" idx="2"/>
          </p:nvPr>
        </p:nvSpPr>
        <p:spPr>
          <a:xfrm>
            <a:off x="0" y="5378958"/>
            <a:ext cx="12191999" cy="1479041"/>
          </a:xfrm>
          <a:prstGeom prst="rect">
            <a:avLst/>
          </a:prstGeom>
          <a:noFill/>
          <a:ln>
            <a:noFill/>
          </a:ln>
        </p:spPr>
      </p:sp>
      <p:sp>
        <p:nvSpPr>
          <p:cNvPr id="469" name="Google Shape;469;p54"/>
          <p:cNvSpPr txBox="1">
            <a:spLocks noGrp="1"/>
          </p:cNvSpPr>
          <p:nvPr>
            <p:ph type="body" idx="1"/>
          </p:nvPr>
        </p:nvSpPr>
        <p:spPr>
          <a:xfrm>
            <a:off x="0" y="0"/>
            <a:ext cx="12192000" cy="5723182"/>
          </a:xfrm>
          <a:prstGeom prst="rect">
            <a:avLst/>
          </a:prstGeom>
          <a:solidFill>
            <a:schemeClr val="accent6"/>
          </a:solidFill>
          <a:ln>
            <a:noFill/>
          </a:ln>
          <a:effectLst>
            <a:outerShdw blurRad="152400" dist="38100" dir="2700000" algn="tl" rotWithShape="0">
              <a:srgbClr val="000000">
                <a:alpha val="63529"/>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0" name="Google Shape;470;p54"/>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54"/>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2" name="Google Shape;472;p54"/>
          <p:cNvSpPr txBox="1">
            <a:spLocks noGrp="1"/>
          </p:cNvSpPr>
          <p:nvPr>
            <p:ph type="sldNum" idx="12"/>
          </p:nvPr>
        </p:nvSpPr>
        <p:spPr>
          <a:xfrm>
            <a:off x="628788" y="6339840"/>
            <a:ext cx="302281" cy="36576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losing-Thank you 1">
  <p:cSld name="Closing-Thank you 1">
    <p:bg>
      <p:bgPr>
        <a:solidFill>
          <a:srgbClr val="F2F2F2"/>
        </a:solidFill>
        <a:effectLst/>
      </p:bgPr>
    </p:bg>
    <p:spTree>
      <p:nvGrpSpPr>
        <p:cNvPr id="1" name="Shape 473"/>
        <p:cNvGrpSpPr/>
        <p:nvPr/>
      </p:nvGrpSpPr>
      <p:grpSpPr>
        <a:xfrm>
          <a:off x="0" y="0"/>
          <a:ext cx="0" cy="0"/>
          <a:chOff x="0" y="0"/>
          <a:chExt cx="0" cy="0"/>
        </a:xfrm>
      </p:grpSpPr>
      <p:sp>
        <p:nvSpPr>
          <p:cNvPr id="474" name="Google Shape;474;p55"/>
          <p:cNvSpPr txBox="1">
            <a:spLocks noGrp="1"/>
          </p:cNvSpPr>
          <p:nvPr>
            <p:ph type="body" idx="1"/>
          </p:nvPr>
        </p:nvSpPr>
        <p:spPr>
          <a:xfrm>
            <a:off x="1181099" y="457200"/>
            <a:ext cx="8128343"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5" name="Google Shape;475;p55"/>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76" name="Google Shape;476;p55"/>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77" name="Google Shape;477;p55"/>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8" name="Google Shape;478;p55"/>
          <p:cNvSpPr txBox="1">
            <a:spLocks noGrp="1"/>
          </p:cNvSpPr>
          <p:nvPr>
            <p:ph type="ctrTitle"/>
          </p:nvPr>
        </p:nvSpPr>
        <p:spPr>
          <a:xfrm>
            <a:off x="1378135" y="1219200"/>
            <a:ext cx="7232465" cy="9036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55"/>
          <p:cNvSpPr/>
          <p:nvPr/>
        </p:nvSpPr>
        <p:spPr>
          <a:xfrm rot="-5400000" flipH="1">
            <a:off x="1562101" y="-114299"/>
            <a:ext cx="304797"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80" name="Google Shape;480;p55"/>
          <p:cNvSpPr>
            <a:spLocks noGrp="1"/>
          </p:cNvSpPr>
          <p:nvPr>
            <p:ph type="pic" idx="3"/>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losing-Thank you 2">
  <p:cSld name="Closing-Thank you 2">
    <p:spTree>
      <p:nvGrpSpPr>
        <p:cNvPr id="1" name="Shape 481"/>
        <p:cNvGrpSpPr/>
        <p:nvPr/>
      </p:nvGrpSpPr>
      <p:grpSpPr>
        <a:xfrm>
          <a:off x="0" y="0"/>
          <a:ext cx="0" cy="0"/>
          <a:chOff x="0" y="0"/>
          <a:chExt cx="0" cy="0"/>
        </a:xfrm>
      </p:grpSpPr>
      <p:sp>
        <p:nvSpPr>
          <p:cNvPr id="482" name="Google Shape;482;p56"/>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sp>
      <p:sp>
        <p:nvSpPr>
          <p:cNvPr id="483" name="Google Shape;483;p56"/>
          <p:cNvSpPr>
            <a:spLocks noGrp="1"/>
          </p:cNvSpPr>
          <p:nvPr>
            <p:ph type="body" idx="1"/>
          </p:nvPr>
        </p:nvSpPr>
        <p:spPr>
          <a:xfrm>
            <a:off x="8074536" y="3124200"/>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4" name="Google Shape;484;p56"/>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5" name="Google Shape;485;p56"/>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losing-Thank you 3">
  <p:cSld name="Closing-Thank you 3">
    <p:bg>
      <p:bgPr>
        <a:solidFill>
          <a:srgbClr val="F2F2F2"/>
        </a:solidFill>
        <a:effectLst/>
      </p:bgPr>
    </p:bg>
    <p:spTree>
      <p:nvGrpSpPr>
        <p:cNvPr id="1" name="Shape 486"/>
        <p:cNvGrpSpPr/>
        <p:nvPr/>
      </p:nvGrpSpPr>
      <p:grpSpPr>
        <a:xfrm>
          <a:off x="0" y="0"/>
          <a:ext cx="0" cy="0"/>
          <a:chOff x="0" y="0"/>
          <a:chExt cx="0" cy="0"/>
        </a:xfrm>
      </p:grpSpPr>
      <p:sp>
        <p:nvSpPr>
          <p:cNvPr id="487" name="Google Shape;487;p57"/>
          <p:cNvSpPr>
            <a:spLocks noGrp="1"/>
          </p:cNvSpPr>
          <p:nvPr>
            <p:ph type="pic" idx="2"/>
          </p:nvPr>
        </p:nvSpPr>
        <p:spPr>
          <a:xfrm>
            <a:off x="0" y="0"/>
            <a:ext cx="12192000" cy="6858000"/>
          </a:xfrm>
          <a:prstGeom prst="rect">
            <a:avLst/>
          </a:prstGeom>
          <a:solidFill>
            <a:schemeClr val="lt1"/>
          </a:solidFill>
          <a:ln>
            <a:noFill/>
          </a:ln>
        </p:spPr>
      </p:sp>
      <p:sp>
        <p:nvSpPr>
          <p:cNvPr id="488" name="Google Shape;488;p57"/>
          <p:cNvSpPr>
            <a:spLocks noGrp="1"/>
          </p:cNvSpPr>
          <p:nvPr>
            <p:ph type="body" idx="1"/>
          </p:nvPr>
        </p:nvSpPr>
        <p:spPr>
          <a:xfrm rot="10800000">
            <a:off x="2057400" y="466725"/>
            <a:ext cx="703341" cy="1101901"/>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9" name="Google Shape;489;p57"/>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0" name="Google Shape;490;p57"/>
          <p:cNvSpPr txBox="1">
            <a:spLocks noGrp="1"/>
          </p:cNvSpPr>
          <p:nvPr>
            <p:ph type="body" idx="4"/>
          </p:nvPr>
        </p:nvSpPr>
        <p:spPr>
          <a:xfrm>
            <a:off x="2190750" y="609600"/>
            <a:ext cx="7810500" cy="5638800"/>
          </a:xfrm>
          <a:prstGeom prst="rect">
            <a:avLst/>
          </a:prstGeom>
          <a:solidFill>
            <a:srgbClr val="32345C">
              <a:alpha val="89411"/>
            </a:srgbClr>
          </a:solidFill>
          <a:ln>
            <a:noFill/>
          </a:ln>
        </p:spPr>
        <p:txBody>
          <a:bodyPr spcFirstLastPara="1" wrap="square" lIns="45700" tIns="45700" rIns="45700" bIns="45700" anchor="t" anchorCtr="0">
            <a:norm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1" name="Google Shape;491;p57"/>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losing-Thank you 4">
  <p:cSld name="Closing-Thank you 4">
    <p:bg>
      <p:bgPr>
        <a:solidFill>
          <a:srgbClr val="F2F2F2"/>
        </a:solidFill>
        <a:effectLst/>
      </p:bgPr>
    </p:bg>
    <p:spTree>
      <p:nvGrpSpPr>
        <p:cNvPr id="1" name="Shape 492"/>
        <p:cNvGrpSpPr/>
        <p:nvPr/>
      </p:nvGrpSpPr>
      <p:grpSpPr>
        <a:xfrm>
          <a:off x="0" y="0"/>
          <a:ext cx="0" cy="0"/>
          <a:chOff x="0" y="0"/>
          <a:chExt cx="0" cy="0"/>
        </a:xfrm>
      </p:grpSpPr>
      <p:sp>
        <p:nvSpPr>
          <p:cNvPr id="493" name="Google Shape;493;p58"/>
          <p:cNvSpPr txBox="1">
            <a:spLocks noGrp="1"/>
          </p:cNvSpPr>
          <p:nvPr>
            <p:ph type="body" idx="1"/>
          </p:nvPr>
        </p:nvSpPr>
        <p:spPr>
          <a:xfrm rot="-2005898" flipH="1">
            <a:off x="584131" y="-142449"/>
            <a:ext cx="1218268" cy="6177109"/>
          </a:xfrm>
          <a:prstGeom prst="rect">
            <a:avLst/>
          </a:prstGeom>
          <a:solidFill>
            <a:schemeClr val="lt1"/>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4" name="Google Shape;494;p58"/>
          <p:cNvSpPr>
            <a:spLocks noGrp="1"/>
          </p:cNvSpPr>
          <p:nvPr>
            <p:ph type="pic" idx="2"/>
          </p:nvPr>
        </p:nvSpPr>
        <p:spPr>
          <a:xfrm>
            <a:off x="3124200" y="0"/>
            <a:ext cx="9067800" cy="6858000"/>
          </a:xfrm>
          <a:prstGeom prst="rect">
            <a:avLst/>
          </a:prstGeom>
          <a:solidFill>
            <a:schemeClr val="lt1"/>
          </a:solidFill>
          <a:ln>
            <a:noFill/>
          </a:ln>
        </p:spPr>
      </p:sp>
      <p:sp>
        <p:nvSpPr>
          <p:cNvPr id="495" name="Google Shape;495;p58"/>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6" name="Google Shape;496;p58"/>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58"/>
          <p:cNvSpPr>
            <a:spLocks noGrp="1"/>
          </p:cNvSpPr>
          <p:nvPr>
            <p:ph type="body" idx="4"/>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losing-Thank you 5">
  <p:cSld name="Closing-Thank you 5">
    <p:spTree>
      <p:nvGrpSpPr>
        <p:cNvPr id="1" name="Shape 498"/>
        <p:cNvGrpSpPr/>
        <p:nvPr/>
      </p:nvGrpSpPr>
      <p:grpSpPr>
        <a:xfrm>
          <a:off x="0" y="0"/>
          <a:ext cx="0" cy="0"/>
          <a:chOff x="0" y="0"/>
          <a:chExt cx="0" cy="0"/>
        </a:xfrm>
      </p:grpSpPr>
      <p:sp>
        <p:nvSpPr>
          <p:cNvPr id="499" name="Google Shape;499;p59"/>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500" name="Google Shape;500;p59"/>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1" name="Google Shape;501;p59"/>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59"/>
          <p:cNvSpPr txBox="1">
            <a:spLocks noGrp="1"/>
          </p:cNvSpPr>
          <p:nvPr>
            <p:ph type="body" idx="3"/>
          </p:nvPr>
        </p:nvSpPr>
        <p:spPr>
          <a:xfrm>
            <a:off x="2705100" y="409575"/>
            <a:ext cx="1219200" cy="40005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3" name="Google Shape;503;p59"/>
          <p:cNvSpPr txBox="1">
            <a:spLocks noGrp="1"/>
          </p:cNvSpPr>
          <p:nvPr>
            <p:ph type="body" idx="4"/>
          </p:nvPr>
        </p:nvSpPr>
        <p:spPr>
          <a:xfrm>
            <a:off x="2705100" y="6076950"/>
            <a:ext cx="1219200" cy="40005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5_Title Slide_DeepYellow">
  <p:cSld name="5_Title Slide_DeepYellow">
    <p:bg>
      <p:bgPr>
        <a:solidFill>
          <a:srgbClr val="F2F2F2"/>
        </a:solidFill>
        <a:effectLst/>
      </p:bgPr>
    </p:bg>
    <p:spTree>
      <p:nvGrpSpPr>
        <p:cNvPr id="1" name="Shape 53"/>
        <p:cNvGrpSpPr/>
        <p:nvPr/>
      </p:nvGrpSpPr>
      <p:grpSpPr>
        <a:xfrm>
          <a:off x="0" y="0"/>
          <a:ext cx="0" cy="0"/>
          <a:chOff x="0" y="0"/>
          <a:chExt cx="0" cy="0"/>
        </a:xfrm>
      </p:grpSpPr>
      <p:sp>
        <p:nvSpPr>
          <p:cNvPr id="54" name="Google Shape;54;p9"/>
          <p:cNvSpPr>
            <a:spLocks noGrp="1"/>
          </p:cNvSpPr>
          <p:nvPr>
            <p:ph type="pic" idx="2"/>
          </p:nvPr>
        </p:nvSpPr>
        <p:spPr>
          <a:xfrm>
            <a:off x="0" y="0"/>
            <a:ext cx="12192000" cy="6858000"/>
          </a:xfrm>
          <a:prstGeom prst="rect">
            <a:avLst/>
          </a:prstGeom>
          <a:solidFill>
            <a:schemeClr val="lt1"/>
          </a:solidFill>
          <a:ln>
            <a:noFill/>
          </a:ln>
        </p:spPr>
      </p:sp>
      <p:sp>
        <p:nvSpPr>
          <p:cNvPr id="55" name="Google Shape;55;p9"/>
          <p:cNvSpPr>
            <a:spLocks noGrp="1"/>
          </p:cNvSpPr>
          <p:nvPr>
            <p:ph type="body" idx="1"/>
          </p:nvPr>
        </p:nvSpPr>
        <p:spPr>
          <a:xfrm rot="10800000">
            <a:off x="2057400" y="466725"/>
            <a:ext cx="703341" cy="1101901"/>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9"/>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9"/>
          <p:cNvSpPr txBox="1">
            <a:spLocks noGrp="1"/>
          </p:cNvSpPr>
          <p:nvPr>
            <p:ph type="body" idx="4"/>
          </p:nvPr>
        </p:nvSpPr>
        <p:spPr>
          <a:xfrm>
            <a:off x="2190750" y="609600"/>
            <a:ext cx="7810500" cy="5638800"/>
          </a:xfrm>
          <a:prstGeom prst="rect">
            <a:avLst/>
          </a:prstGeom>
          <a:solidFill>
            <a:srgbClr val="32345C">
              <a:alpha val="89411"/>
            </a:srgbClr>
          </a:solidFill>
          <a:ln>
            <a:noFill/>
          </a:ln>
        </p:spPr>
        <p:txBody>
          <a:bodyPr spcFirstLastPara="1" wrap="square" lIns="45700" tIns="45700" rIns="45700" bIns="45700" anchor="t" anchorCtr="0">
            <a:norm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9"/>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ubTitle" idx="5"/>
          </p:nvPr>
        </p:nvSpPr>
        <p:spPr>
          <a:xfrm>
            <a:off x="4059707" y="4297679"/>
            <a:ext cx="4072586" cy="146304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F2F2F2"/>
        </a:solidFill>
        <a:effectLst/>
      </p:bgPr>
    </p:bg>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rot="-2005898" flipH="1">
            <a:off x="584131" y="-142449"/>
            <a:ext cx="1218268" cy="6177109"/>
          </a:xfrm>
          <a:prstGeom prst="rect">
            <a:avLst/>
          </a:prstGeom>
          <a:solidFill>
            <a:schemeClr val="lt1"/>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10"/>
          <p:cNvSpPr>
            <a:spLocks noGrp="1"/>
          </p:cNvSpPr>
          <p:nvPr>
            <p:ph type="pic" idx="2"/>
          </p:nvPr>
        </p:nvSpPr>
        <p:spPr>
          <a:xfrm>
            <a:off x="3124200" y="0"/>
            <a:ext cx="9067800" cy="6858000"/>
          </a:xfrm>
          <a:prstGeom prst="rect">
            <a:avLst/>
          </a:prstGeom>
          <a:solidFill>
            <a:schemeClr val="lt1"/>
          </a:solidFill>
          <a:ln>
            <a:noFill/>
          </a:ln>
        </p:spPr>
      </p:sp>
      <p:sp>
        <p:nvSpPr>
          <p:cNvPr id="63" name="Google Shape;63;p10"/>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10"/>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ubTitle" idx="4"/>
          </p:nvPr>
        </p:nvSpPr>
        <p:spPr>
          <a:xfrm>
            <a:off x="933450" y="4343400"/>
            <a:ext cx="4381500" cy="135573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66" name="Google Shape;66;p10"/>
          <p:cNvSpPr>
            <a:spLocks noGrp="1"/>
          </p:cNvSpPr>
          <p:nvPr>
            <p:ph type="body" idx="5"/>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67"/>
        <p:cNvGrpSpPr/>
        <p:nvPr/>
      </p:nvGrpSpPr>
      <p:grpSpPr>
        <a:xfrm>
          <a:off x="0" y="0"/>
          <a:ext cx="0" cy="0"/>
          <a:chOff x="0" y="0"/>
          <a:chExt cx="0" cy="0"/>
        </a:xfrm>
      </p:grpSpPr>
      <p:sp>
        <p:nvSpPr>
          <p:cNvPr id="68" name="Google Shape;68;p11"/>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69" name="Google Shape;69;p11"/>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11"/>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ubTitle" idx="3"/>
          </p:nvPr>
        </p:nvSpPr>
        <p:spPr>
          <a:xfrm>
            <a:off x="6057900" y="4495801"/>
            <a:ext cx="4876800" cy="609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72" name="Google Shape;72;p11"/>
          <p:cNvSpPr txBox="1">
            <a:spLocks noGrp="1"/>
          </p:cNvSpPr>
          <p:nvPr>
            <p:ph type="body" idx="4"/>
          </p:nvPr>
        </p:nvSpPr>
        <p:spPr>
          <a:xfrm>
            <a:off x="2705100" y="409575"/>
            <a:ext cx="1219200" cy="40005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1"/>
          <p:cNvSpPr txBox="1">
            <a:spLocks noGrp="1"/>
          </p:cNvSpPr>
          <p:nvPr>
            <p:ph type="body" idx="5"/>
          </p:nvPr>
        </p:nvSpPr>
        <p:spPr>
          <a:xfrm>
            <a:off x="2705100" y="6076950"/>
            <a:ext cx="1219200" cy="40005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74"/>
        <p:cNvGrpSpPr/>
        <p:nvPr/>
      </p:nvGrpSpPr>
      <p:grpSpPr>
        <a:xfrm>
          <a:off x="0" y="0"/>
          <a:ext cx="0" cy="0"/>
          <a:chOff x="0" y="0"/>
          <a:chExt cx="0" cy="0"/>
        </a:xfrm>
      </p:grpSpPr>
      <p:sp>
        <p:nvSpPr>
          <p:cNvPr id="75" name="Google Shape;75;p1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6" name="Google Shape;76;p12"/>
          <p:cNvSpPr txBox="1">
            <a:spLocks noGrp="1"/>
          </p:cNvSpPr>
          <p:nvPr>
            <p:ph type="title"/>
          </p:nvPr>
        </p:nvSpPr>
        <p:spPr>
          <a:xfrm>
            <a:off x="548640" y="990600"/>
            <a:ext cx="10805160" cy="1447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12"/>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79" name="Google Shape;79;p12"/>
          <p:cNvSpPr txBox="1">
            <a:spLocks noGrp="1"/>
          </p:cNvSpPr>
          <p:nvPr>
            <p:ph type="sldNum" idx="12"/>
          </p:nvPr>
        </p:nvSpPr>
        <p:spPr>
          <a:xfrm>
            <a:off x="628788" y="6339840"/>
            <a:ext cx="302281" cy="365760"/>
          </a:xfrm>
          <a:prstGeom prst="rect">
            <a:avLst/>
          </a:prstGeom>
          <a:solidFill>
            <a:schemeClr val="lt1">
              <a:alpha val="8000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548640" y="548640"/>
            <a:ext cx="11106150" cy="14996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C0C0C"/>
              </a:buClr>
              <a:buSzPts val="4200"/>
              <a:buFont typeface="Twentieth Century"/>
              <a:buNone/>
              <a:defRPr sz="42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548640" y="2103120"/>
            <a:ext cx="11106150" cy="422148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ebsynergies.com/en/what-we-do/crm-xr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ebsynergies.com/en/discover-more/blogs/2022/September/business-strategy-with-dynamics-365-market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websynergies.com/en/what-we-do/microsoft-dynamics-36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websynergies/"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witter.com/WebSynergies"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linkedin.com/company/web-synergies" TargetMode="External"/><Relationship Id="rId4" Type="http://schemas.openxmlformats.org/officeDocument/2006/relationships/hyperlink" Target="https://www.facebook.com/WebSynergies"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1"/>
          <p:cNvPicPr preferRelativeResize="0">
            <a:picLocks noGrp="1"/>
          </p:cNvPicPr>
          <p:nvPr>
            <p:ph type="pic" idx="2"/>
          </p:nvPr>
        </p:nvPicPr>
        <p:blipFill rotWithShape="1">
          <a:blip r:embed="rId3">
            <a:alphaModFix/>
          </a:blip>
          <a:srcRect t="7812" b="7813"/>
          <a:stretch/>
        </p:blipFill>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pic>
      <p:sp>
        <p:nvSpPr>
          <p:cNvPr id="510" name="Google Shape;510;p1"/>
          <p:cNvSpPr>
            <a:spLocks noGrp="1"/>
          </p:cNvSpPr>
          <p:nvPr>
            <p:ph type="body" idx="1"/>
          </p:nvPr>
        </p:nvSpPr>
        <p:spPr>
          <a:xfrm>
            <a:off x="1191250" y="761175"/>
            <a:ext cx="10624200" cy="53808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000"/>
              <a:buNone/>
            </a:pPr>
            <a:r>
              <a:rPr lang="en-US" dirty="0"/>
              <a:t>          </a:t>
            </a:r>
            <a:endParaRPr dirty="0"/>
          </a:p>
          <a:p>
            <a:pPr marL="0" lvl="0" indent="0" algn="l" rtl="0">
              <a:lnSpc>
                <a:spcPct val="90000"/>
              </a:lnSpc>
              <a:spcBef>
                <a:spcPts val="0"/>
              </a:spcBef>
              <a:spcAft>
                <a:spcPts val="0"/>
              </a:spcAft>
              <a:buSzPts val="2000"/>
              <a:buNone/>
            </a:pPr>
            <a:endParaRPr sz="3500" dirty="0">
              <a:solidFill>
                <a:schemeClr val="lt1"/>
              </a:solidFill>
              <a:latin typeface="Arial"/>
              <a:ea typeface="Arial"/>
              <a:cs typeface="Arial"/>
              <a:sym typeface="Arial"/>
            </a:endParaRPr>
          </a:p>
        </p:txBody>
      </p:sp>
      <p:pic>
        <p:nvPicPr>
          <p:cNvPr id="511" name="Google Shape;511;p1"/>
          <p:cNvPicPr preferRelativeResize="0"/>
          <p:nvPr/>
        </p:nvPicPr>
        <p:blipFill rotWithShape="1">
          <a:blip r:embed="rId4">
            <a:alphaModFix/>
          </a:blip>
          <a:srcRect/>
          <a:stretch/>
        </p:blipFill>
        <p:spPr>
          <a:xfrm>
            <a:off x="11045488" y="-4825"/>
            <a:ext cx="1377514" cy="766001"/>
          </a:xfrm>
          <a:prstGeom prst="rect">
            <a:avLst/>
          </a:prstGeom>
          <a:noFill/>
          <a:ln>
            <a:noFill/>
          </a:ln>
        </p:spPr>
      </p:pic>
      <p:sp>
        <p:nvSpPr>
          <p:cNvPr id="512" name="Google Shape;512;p1"/>
          <p:cNvSpPr txBox="1"/>
          <p:nvPr/>
        </p:nvSpPr>
        <p:spPr>
          <a:xfrm>
            <a:off x="5225350" y="4215221"/>
            <a:ext cx="6590100" cy="2508349"/>
          </a:xfrm>
          <a:prstGeom prst="rect">
            <a:avLst/>
          </a:prstGeom>
          <a:noFill/>
          <a:ln>
            <a:noFill/>
          </a:ln>
        </p:spPr>
        <p:txBody>
          <a:bodyPr spcFirstLastPara="1" wrap="square" lIns="91425" tIns="91425" rIns="91425" bIns="91425" anchor="t" anchorCtr="0">
            <a:spAutoFit/>
          </a:bodyPr>
          <a:lstStyle/>
          <a:p>
            <a:pPr>
              <a:lnSpc>
                <a:spcPct val="150000"/>
              </a:lnSpc>
            </a:pPr>
            <a:r>
              <a:rPr lang="en-US" sz="3200" dirty="0">
                <a:solidFill>
                  <a:schemeClr val="tx1"/>
                </a:solidFill>
                <a:latin typeface="Calibri" panose="020F0502020204030204" pitchFamily="34" charset="0"/>
                <a:cs typeface="Calibri" panose="020F0502020204030204" pitchFamily="34" charset="0"/>
              </a:rPr>
              <a:t>Business Strategy with Dynamics 365 Marketing</a:t>
            </a:r>
            <a:endParaRPr lang="en-US" sz="3200" b="0" i="0" dirty="0">
              <a:solidFill>
                <a:schemeClr val="tx1"/>
              </a:solidFill>
              <a:effectLst/>
              <a:latin typeface="Calibri" panose="020F0502020204030204" pitchFamily="34" charset="0"/>
              <a:cs typeface="Calibri" panose="020F0502020204030204" pitchFamily="34" charset="0"/>
            </a:endParaRPr>
          </a:p>
          <a:p>
            <a:pPr marL="0" marR="0" lvl="0" indent="0" algn="ctr" rtl="0">
              <a:lnSpc>
                <a:spcPct val="100000"/>
              </a:lnSpc>
              <a:spcBef>
                <a:spcPts val="2300"/>
              </a:spcBef>
              <a:spcAft>
                <a:spcPts val="1900"/>
              </a:spcAft>
              <a:buClr>
                <a:schemeClr val="dk1"/>
              </a:buClr>
              <a:buSzPts val="1100"/>
              <a:buFont typeface="Arial"/>
              <a:buNone/>
            </a:pPr>
            <a:endParaRPr sz="2000" b="1" i="0" u="none" strike="noStrike" cap="none" dirty="0">
              <a:solidFill>
                <a:srgbClr val="FFFFFF"/>
              </a:solidFill>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2"/>
          <p:cNvPicPr preferRelativeResize="0"/>
          <p:nvPr/>
        </p:nvPicPr>
        <p:blipFill rotWithShape="1">
          <a:blip r:embed="rId3">
            <a:alphaModFix/>
          </a:blip>
          <a:srcRect/>
          <a:stretch/>
        </p:blipFill>
        <p:spPr>
          <a:xfrm>
            <a:off x="10496688" y="455391"/>
            <a:ext cx="1407125" cy="759655"/>
          </a:xfrm>
          <a:prstGeom prst="rect">
            <a:avLst/>
          </a:prstGeom>
          <a:noFill/>
          <a:ln>
            <a:noFill/>
          </a:ln>
        </p:spPr>
      </p:pic>
      <p:sp>
        <p:nvSpPr>
          <p:cNvPr id="519" name="Google Shape;519;p2"/>
          <p:cNvSpPr/>
          <p:nvPr/>
        </p:nvSpPr>
        <p:spPr>
          <a:xfrm>
            <a:off x="733425" y="489030"/>
            <a:ext cx="9144000" cy="4498627"/>
          </a:xfrm>
          <a:prstGeom prst="rect">
            <a:avLst/>
          </a:prstGeom>
          <a:noFill/>
          <a:ln>
            <a:noFill/>
          </a:ln>
        </p:spPr>
        <p:txBody>
          <a:bodyPr spcFirstLastPara="1" wrap="square" lIns="91425" tIns="45700" rIns="91425" bIns="45700" anchor="t" anchorCtr="0">
            <a:spAutoFit/>
          </a:bodyPr>
          <a:lstStyle/>
          <a:p>
            <a:pPr algn="l"/>
            <a:r>
              <a:rPr lang="en-US" sz="2800" b="1" dirty="0">
                <a:solidFill>
                  <a:schemeClr val="accent3"/>
                </a:solidFill>
                <a:highlight>
                  <a:schemeClr val="lt1"/>
                </a:highlight>
                <a:latin typeface="Calibri"/>
                <a:cs typeface="Calibri"/>
              </a:rPr>
              <a:t>Business Strategy with Dynamics 365 Marketing</a:t>
            </a:r>
          </a:p>
          <a:p>
            <a:pPr marL="0" marR="0" lvl="0" indent="0" algn="l">
              <a:lnSpc>
                <a:spcPct val="110000"/>
              </a:lnSpc>
              <a:spcBef>
                <a:spcPts val="2300"/>
              </a:spcBef>
              <a:spcAft>
                <a:spcPts val="0"/>
              </a:spcAft>
              <a:buSzPts val="1100"/>
              <a:buFont typeface="Arial"/>
              <a:buNone/>
            </a:pPr>
            <a:endParaRPr lang="en-US" sz="2800" b="1" i="0" u="none" strike="noStrike" cap="none" dirty="0">
              <a:solidFill>
                <a:schemeClr val="accent3"/>
              </a:solidFill>
              <a:highlight>
                <a:srgbClr val="FFFFFF"/>
              </a:highlight>
              <a:latin typeface="Calibri"/>
              <a:cs typeface="Calibri"/>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dirty="0">
              <a:solidFill>
                <a:schemeClr val="accent3"/>
              </a:solidFill>
              <a:highlight>
                <a:schemeClr val="lt1"/>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dirty="0">
              <a:solidFill>
                <a:schemeClr val="accent3"/>
              </a:solidFill>
              <a:highlight>
                <a:srgbClr val="FFFFFF"/>
              </a:highlight>
              <a:latin typeface="Arial"/>
              <a:ea typeface="Arial"/>
              <a:cs typeface="Arial"/>
              <a:sym typeface="Arial"/>
            </a:endParaRPr>
          </a:p>
          <a:p>
            <a:pPr marL="0" marR="0" lvl="0" indent="0" algn="l" rtl="0">
              <a:lnSpc>
                <a:spcPct val="110000"/>
              </a:lnSpc>
              <a:spcBef>
                <a:spcPts val="1900"/>
              </a:spcBef>
              <a:spcAft>
                <a:spcPts val="0"/>
              </a:spcAft>
              <a:buClr>
                <a:schemeClr val="dk1"/>
              </a:buClr>
              <a:buSzPts val="1100"/>
              <a:buFont typeface="Arial"/>
              <a:buNone/>
            </a:pPr>
            <a:endParaRPr sz="3550" b="1" i="0" u="none" strike="noStrike" cap="none" dirty="0">
              <a:solidFill>
                <a:srgbClr val="4A86E8"/>
              </a:solidFill>
              <a:highlight>
                <a:schemeClr val="lt1"/>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p:txBody>
      </p:sp>
      <p:sp>
        <p:nvSpPr>
          <p:cNvPr id="520" name="Google Shape;520;p2"/>
          <p:cNvSpPr/>
          <p:nvPr/>
        </p:nvSpPr>
        <p:spPr>
          <a:xfrm>
            <a:off x="0" y="612395"/>
            <a:ext cx="587229" cy="377505"/>
          </a:xfrm>
          <a:prstGeom prst="rect">
            <a:avLst/>
          </a:prstGeom>
          <a:solidFill>
            <a:srgbClr val="F267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21" name="Google Shape;521;p2"/>
          <p:cNvSpPr txBox="1"/>
          <p:nvPr/>
        </p:nvSpPr>
        <p:spPr>
          <a:xfrm>
            <a:off x="930649" y="1696531"/>
            <a:ext cx="8769164" cy="4031843"/>
          </a:xfrm>
          <a:prstGeom prst="rect">
            <a:avLst/>
          </a:prstGeom>
          <a:noFill/>
          <a:ln>
            <a:noFill/>
          </a:ln>
        </p:spPr>
        <p:txBody>
          <a:bodyPr spcFirstLastPara="1" wrap="square" lIns="91425" tIns="91425" rIns="91425" bIns="91425" anchor="t" anchorCtr="0">
            <a:spAutoFit/>
          </a:bodyPr>
          <a:lstStyle/>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The Microsoft Dynamics 365 Marketing module enhances your real-time marketing by automating all your marketing processes and operations. </a:t>
            </a:r>
          </a:p>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The Dynamics 365 Marketing module works collaboratively with Dynamics 365 Sales, Dynamics 365 Customer Insights, and Microsoft Teams, allowing you to make faster and better decisions for business insights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g1226e193354_0_5"/>
          <p:cNvPicPr preferRelativeResize="0"/>
          <p:nvPr/>
        </p:nvPicPr>
        <p:blipFill rotWithShape="1">
          <a:blip r:embed="rId3">
            <a:alphaModFix/>
          </a:blip>
          <a:srcRect/>
          <a:stretch/>
        </p:blipFill>
        <p:spPr>
          <a:xfrm>
            <a:off x="10496688" y="455391"/>
            <a:ext cx="1407125" cy="759655"/>
          </a:xfrm>
          <a:prstGeom prst="rect">
            <a:avLst/>
          </a:prstGeom>
          <a:noFill/>
          <a:ln>
            <a:noFill/>
          </a:ln>
        </p:spPr>
      </p:pic>
      <p:sp>
        <p:nvSpPr>
          <p:cNvPr id="528" name="Google Shape;528;g1226e193354_0_5"/>
          <p:cNvSpPr/>
          <p:nvPr/>
        </p:nvSpPr>
        <p:spPr>
          <a:xfrm>
            <a:off x="733425" y="405111"/>
            <a:ext cx="9144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chemeClr val="lt1"/>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1900"/>
              </a:spcBef>
              <a:spcAft>
                <a:spcPts val="0"/>
              </a:spcAft>
              <a:buClr>
                <a:schemeClr val="dk1"/>
              </a:buClr>
              <a:buSzPts val="1100"/>
              <a:buFont typeface="Arial"/>
              <a:buNone/>
            </a:pPr>
            <a:endParaRPr sz="3550" b="1" i="0" u="none" strike="noStrike" cap="none">
              <a:solidFill>
                <a:srgbClr val="4A86E8"/>
              </a:solidFill>
              <a:highlight>
                <a:schemeClr val="lt1"/>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529" name="Google Shape;529;g1226e193354_0_5"/>
          <p:cNvSpPr/>
          <p:nvPr/>
        </p:nvSpPr>
        <p:spPr>
          <a:xfrm>
            <a:off x="0" y="612395"/>
            <a:ext cx="587100" cy="377400"/>
          </a:xfrm>
          <a:prstGeom prst="rect">
            <a:avLst/>
          </a:prstGeom>
          <a:solidFill>
            <a:srgbClr val="F267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30" name="Google Shape;530;g1226e193354_0_5"/>
          <p:cNvSpPr txBox="1"/>
          <p:nvPr/>
        </p:nvSpPr>
        <p:spPr>
          <a:xfrm>
            <a:off x="875850" y="627950"/>
            <a:ext cx="578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531" name="Google Shape;531;g1226e193354_0_5"/>
          <p:cNvSpPr txBox="1"/>
          <p:nvPr/>
        </p:nvSpPr>
        <p:spPr>
          <a:xfrm>
            <a:off x="732076" y="456816"/>
            <a:ext cx="8806200" cy="1283398"/>
          </a:xfrm>
          <a:prstGeom prst="rect">
            <a:avLst/>
          </a:prstGeom>
          <a:noFill/>
          <a:ln>
            <a:noFill/>
          </a:ln>
        </p:spPr>
        <p:txBody>
          <a:bodyPr spcFirstLastPara="1" wrap="square" lIns="91425" tIns="91425" rIns="91425" bIns="91425" anchor="t" anchorCtr="0">
            <a:spAutoFit/>
          </a:bodyPr>
          <a:lstStyle/>
          <a:p>
            <a:r>
              <a:rPr lang="en-US" sz="2800" b="1" dirty="0">
                <a:solidFill>
                  <a:schemeClr val="accent3"/>
                </a:solidFill>
                <a:highlight>
                  <a:schemeClr val="lt1"/>
                </a:highlight>
                <a:latin typeface="Calibri"/>
                <a:cs typeface="Calibri"/>
              </a:rPr>
              <a:t>What is the Marketing Module in Dynamics 365?</a:t>
            </a:r>
          </a:p>
          <a:p>
            <a:pPr algn="l"/>
            <a:endParaRPr lang="en-US" sz="2800" b="1" dirty="0">
              <a:solidFill>
                <a:schemeClr val="accent3"/>
              </a:solidFill>
              <a:highlight>
                <a:schemeClr val="lt1"/>
              </a:highlight>
              <a:latin typeface="Calibri"/>
              <a:cs typeface="Calibri"/>
            </a:endParaRPr>
          </a:p>
          <a:p>
            <a:pPr>
              <a:lnSpc>
                <a:spcPct val="110000"/>
              </a:lnSpc>
            </a:pPr>
            <a:endParaRPr lang="en-US" dirty="0">
              <a:solidFill>
                <a:schemeClr val="accent3"/>
              </a:solidFill>
              <a:sym typeface="Calibri"/>
            </a:endParaRPr>
          </a:p>
        </p:txBody>
      </p:sp>
      <p:sp>
        <p:nvSpPr>
          <p:cNvPr id="2" name="TextBox 1">
            <a:extLst>
              <a:ext uri="{FF2B5EF4-FFF2-40B4-BE49-F238E27FC236}">
                <a16:creationId xmlns:a16="http://schemas.microsoft.com/office/drawing/2014/main" id="{B7A9D568-0C26-BA85-45A7-B91D6CACB7FB}"/>
              </a:ext>
            </a:extLst>
          </p:cNvPr>
          <p:cNvSpPr txBox="1"/>
          <p:nvPr/>
        </p:nvSpPr>
        <p:spPr>
          <a:xfrm>
            <a:off x="1270297" y="1911348"/>
            <a:ext cx="8806201" cy="30454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The marketing module in </a:t>
            </a:r>
            <a:r>
              <a:rPr lang="en-US" sz="2000" dirty="0">
                <a:solidFill>
                  <a:schemeClr val="dk1"/>
                </a:solidFill>
                <a:highlight>
                  <a:srgbClr val="FFFFFF"/>
                </a:highlight>
                <a:latin typeface="Calibri"/>
                <a:cs typeface="Calibri"/>
                <a:hlinkClick r:id="rId4"/>
              </a:rPr>
              <a:t>Dynamics 365 </a:t>
            </a:r>
            <a:r>
              <a:rPr lang="en-US" sz="2000" dirty="0">
                <a:solidFill>
                  <a:schemeClr val="dk1"/>
                </a:solidFill>
                <a:highlight>
                  <a:srgbClr val="FFFFFF"/>
                </a:highlight>
                <a:latin typeface="Calibri"/>
                <a:cs typeface="Calibri"/>
              </a:rPr>
              <a:t>covers all your marketing activities seamlessly, including market segmentations, customer journey, awareness, consideration &amp; decision stages, campaign activities, responses, sales literature, target products, and qualified lead creation.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g1226e193354_0_5"/>
          <p:cNvPicPr preferRelativeResize="0"/>
          <p:nvPr/>
        </p:nvPicPr>
        <p:blipFill rotWithShape="1">
          <a:blip r:embed="rId3">
            <a:alphaModFix/>
          </a:blip>
          <a:srcRect/>
          <a:stretch/>
        </p:blipFill>
        <p:spPr>
          <a:xfrm>
            <a:off x="10496688" y="455391"/>
            <a:ext cx="1407125" cy="759655"/>
          </a:xfrm>
          <a:prstGeom prst="rect">
            <a:avLst/>
          </a:prstGeom>
          <a:noFill/>
          <a:ln>
            <a:noFill/>
          </a:ln>
        </p:spPr>
      </p:pic>
      <p:sp>
        <p:nvSpPr>
          <p:cNvPr id="528" name="Google Shape;528;g1226e193354_0_5"/>
          <p:cNvSpPr/>
          <p:nvPr/>
        </p:nvSpPr>
        <p:spPr>
          <a:xfrm>
            <a:off x="733425" y="405111"/>
            <a:ext cx="9144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chemeClr val="lt1"/>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1900"/>
              </a:spcBef>
              <a:spcAft>
                <a:spcPts val="0"/>
              </a:spcAft>
              <a:buClr>
                <a:schemeClr val="dk1"/>
              </a:buClr>
              <a:buSzPts val="1100"/>
              <a:buFont typeface="Arial"/>
              <a:buNone/>
            </a:pPr>
            <a:endParaRPr sz="3550" b="1" i="0" u="none" strike="noStrike" cap="none">
              <a:solidFill>
                <a:srgbClr val="4A86E8"/>
              </a:solidFill>
              <a:highlight>
                <a:schemeClr val="lt1"/>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529" name="Google Shape;529;g1226e193354_0_5"/>
          <p:cNvSpPr/>
          <p:nvPr/>
        </p:nvSpPr>
        <p:spPr>
          <a:xfrm>
            <a:off x="0" y="612395"/>
            <a:ext cx="587100" cy="377400"/>
          </a:xfrm>
          <a:prstGeom prst="rect">
            <a:avLst/>
          </a:prstGeom>
          <a:solidFill>
            <a:srgbClr val="F267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30" name="Google Shape;530;g1226e193354_0_5"/>
          <p:cNvSpPr txBox="1"/>
          <p:nvPr/>
        </p:nvSpPr>
        <p:spPr>
          <a:xfrm>
            <a:off x="875850" y="627950"/>
            <a:ext cx="578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531" name="Google Shape;531;g1226e193354_0_5"/>
          <p:cNvSpPr txBox="1"/>
          <p:nvPr/>
        </p:nvSpPr>
        <p:spPr>
          <a:xfrm>
            <a:off x="732076" y="456816"/>
            <a:ext cx="9340392" cy="1046410"/>
          </a:xfrm>
          <a:prstGeom prst="rect">
            <a:avLst/>
          </a:prstGeom>
          <a:noFill/>
          <a:ln>
            <a:noFill/>
          </a:ln>
        </p:spPr>
        <p:txBody>
          <a:bodyPr spcFirstLastPara="1" wrap="square" lIns="91425" tIns="91425" rIns="91425" bIns="91425" anchor="t" anchorCtr="0">
            <a:spAutoFit/>
          </a:bodyPr>
          <a:lstStyle/>
          <a:p>
            <a:pPr algn="l"/>
            <a:r>
              <a:rPr lang="en-US" sz="2800" b="1" dirty="0">
                <a:solidFill>
                  <a:schemeClr val="accent3"/>
                </a:solidFill>
                <a:highlight>
                  <a:schemeClr val="lt1"/>
                </a:highlight>
                <a:latin typeface="Calibri"/>
                <a:cs typeface="Calibri"/>
              </a:rPr>
              <a:t>What features are included in Dynamics 365 Marketing ?</a:t>
            </a:r>
          </a:p>
          <a:p>
            <a:pPr algn="l"/>
            <a:endParaRPr lang="fr-FR" sz="2800" b="1" dirty="0">
              <a:solidFill>
                <a:schemeClr val="accent3"/>
              </a:solidFill>
              <a:highlight>
                <a:schemeClr val="lt1"/>
              </a:highlight>
              <a:latin typeface="Calibri"/>
              <a:cs typeface="Calibri"/>
            </a:endParaRPr>
          </a:p>
        </p:txBody>
      </p:sp>
      <p:sp>
        <p:nvSpPr>
          <p:cNvPr id="2" name="TextBox 1">
            <a:extLst>
              <a:ext uri="{FF2B5EF4-FFF2-40B4-BE49-F238E27FC236}">
                <a16:creationId xmlns:a16="http://schemas.microsoft.com/office/drawing/2014/main" id="{B7A9D568-0C26-BA85-45A7-B91D6CACB7FB}"/>
              </a:ext>
            </a:extLst>
          </p:cNvPr>
          <p:cNvSpPr txBox="1"/>
          <p:nvPr/>
        </p:nvSpPr>
        <p:spPr>
          <a:xfrm>
            <a:off x="1196399" y="1674360"/>
            <a:ext cx="8876069" cy="30454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hlinkClick r:id="rId4"/>
              </a:rPr>
              <a:t>Dynamics 365 Marketing </a:t>
            </a:r>
            <a:r>
              <a:rPr lang="en-US" sz="2000" dirty="0">
                <a:solidFill>
                  <a:schemeClr val="dk1"/>
                </a:solidFill>
                <a:highlight>
                  <a:srgbClr val="FFFFFF"/>
                </a:highlight>
                <a:latin typeface="Calibri"/>
                <a:cs typeface="Calibri"/>
              </a:rPr>
              <a:t>enhances all the marketing functions of your business.</a:t>
            </a:r>
          </a:p>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 You can quickly create marketing emails with the help of the built-in AI content function, track the real-time customer journey, and create multiple dashboards for quick marketing insights with actionable results.</a:t>
            </a:r>
          </a:p>
        </p:txBody>
      </p:sp>
    </p:spTree>
    <p:extLst>
      <p:ext uri="{BB962C8B-B14F-4D97-AF65-F5344CB8AC3E}">
        <p14:creationId xmlns:p14="http://schemas.microsoft.com/office/powerpoint/2010/main" val="33608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g114b351707b_1_62"/>
          <p:cNvPicPr preferRelativeResize="0"/>
          <p:nvPr/>
        </p:nvPicPr>
        <p:blipFill rotWithShape="1">
          <a:blip r:embed="rId3">
            <a:alphaModFix/>
          </a:blip>
          <a:srcRect/>
          <a:stretch/>
        </p:blipFill>
        <p:spPr>
          <a:xfrm>
            <a:off x="10601238" y="421278"/>
            <a:ext cx="1407125" cy="759655"/>
          </a:xfrm>
          <a:prstGeom prst="rect">
            <a:avLst/>
          </a:prstGeom>
          <a:noFill/>
          <a:ln>
            <a:noFill/>
          </a:ln>
        </p:spPr>
      </p:pic>
      <p:sp>
        <p:nvSpPr>
          <p:cNvPr id="630" name="Google Shape;630;g114b351707b_1_62"/>
          <p:cNvSpPr/>
          <p:nvPr/>
        </p:nvSpPr>
        <p:spPr>
          <a:xfrm>
            <a:off x="758875" y="543549"/>
            <a:ext cx="9144000" cy="515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5000"/>
              </a:lnSpc>
              <a:spcBef>
                <a:spcPts val="19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50" b="1" i="0" u="none" strike="noStrike" cap="none">
              <a:solidFill>
                <a:schemeClr val="accent3"/>
              </a:solidFill>
              <a:highlight>
                <a:srgbClr val="FFFFFF"/>
              </a:highlight>
              <a:latin typeface="Arial"/>
              <a:ea typeface="Arial"/>
              <a:cs typeface="Arial"/>
              <a:sym typeface="Arial"/>
            </a:endParaRPr>
          </a:p>
          <a:p>
            <a:pPr marL="0" marR="0" lvl="0" indent="0" algn="l" rtl="0">
              <a:lnSpc>
                <a:spcPct val="110000"/>
              </a:lnSpc>
              <a:spcBef>
                <a:spcPts val="2300"/>
              </a:spcBef>
              <a:spcAft>
                <a:spcPts val="0"/>
              </a:spcAft>
              <a:buClr>
                <a:schemeClr val="dk1"/>
              </a:buClr>
              <a:buSzPts val="1100"/>
              <a:buFont typeface="Arial"/>
              <a:buNone/>
            </a:pPr>
            <a:endParaRPr sz="3000" b="1" i="0" u="none" strike="noStrike" cap="none">
              <a:solidFill>
                <a:schemeClr val="accent3"/>
              </a:solidFill>
              <a:highlight>
                <a:srgbClr val="FFFFFF"/>
              </a:highlight>
              <a:latin typeface="Arial"/>
              <a:ea typeface="Arial"/>
              <a:cs typeface="Arial"/>
              <a:sym typeface="Arial"/>
            </a:endParaRPr>
          </a:p>
          <a:p>
            <a:pPr marL="0" marR="0" lvl="0" indent="0" algn="l" rtl="0">
              <a:lnSpc>
                <a:spcPct val="115000"/>
              </a:lnSpc>
              <a:spcBef>
                <a:spcPts val="1900"/>
              </a:spcBef>
              <a:spcAft>
                <a:spcPts val="0"/>
              </a:spcAft>
              <a:buClr>
                <a:srgbClr val="000000"/>
              </a:buClr>
              <a:buSzPts val="1100"/>
              <a:buFont typeface="Arial"/>
              <a:buNone/>
            </a:pPr>
            <a:endParaRPr sz="3500" b="1" i="0" u="none" strike="noStrike" cap="none">
              <a:solidFill>
                <a:srgbClr val="4A86E8"/>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100"/>
              <a:buFont typeface="Arial"/>
              <a:buNone/>
            </a:pPr>
            <a:endParaRPr sz="3000" b="1" i="0" u="none" strike="noStrike" cap="none">
              <a:solidFill>
                <a:srgbClr val="4A86E8"/>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100"/>
              <a:buFont typeface="Arial"/>
              <a:buNone/>
            </a:pPr>
            <a:endParaRPr sz="3000" b="1" i="0" u="none" strike="noStrike" cap="none">
              <a:solidFill>
                <a:srgbClr val="4A86E8"/>
              </a:solidFill>
              <a:highlight>
                <a:srgbClr val="FFFFFF"/>
              </a:highlight>
              <a:latin typeface="Arial"/>
              <a:ea typeface="Arial"/>
              <a:cs typeface="Arial"/>
              <a:sym typeface="Arial"/>
            </a:endParaRPr>
          </a:p>
          <a:p>
            <a:pPr marL="0" marR="0" lvl="0" indent="0" algn="l" rtl="0">
              <a:lnSpc>
                <a:spcPct val="110000"/>
              </a:lnSpc>
              <a:spcBef>
                <a:spcPts val="1100"/>
              </a:spcBef>
              <a:spcAft>
                <a:spcPts val="0"/>
              </a:spcAft>
              <a:buClr>
                <a:srgbClr val="000000"/>
              </a:buClr>
              <a:buSzPts val="1100"/>
              <a:buFont typeface="Arial"/>
              <a:buNone/>
            </a:pPr>
            <a:endParaRPr sz="3550" b="1" i="0" u="none" strike="noStrike" cap="none">
              <a:solidFill>
                <a:srgbClr val="4A86E8"/>
              </a:solidFill>
              <a:highlight>
                <a:srgbClr val="F6F6F6"/>
              </a:highlight>
              <a:latin typeface="Arial"/>
              <a:ea typeface="Arial"/>
              <a:cs typeface="Arial"/>
              <a:sym typeface="Arial"/>
            </a:endParaRPr>
          </a:p>
          <a:p>
            <a:pPr marL="0" marR="0" lvl="0" indent="0" algn="l" rtl="0">
              <a:lnSpc>
                <a:spcPct val="115000"/>
              </a:lnSpc>
              <a:spcBef>
                <a:spcPts val="15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631" name="Google Shape;631;g114b351707b_1_62"/>
          <p:cNvSpPr txBox="1"/>
          <p:nvPr/>
        </p:nvSpPr>
        <p:spPr>
          <a:xfrm>
            <a:off x="758873" y="1841643"/>
            <a:ext cx="9842365" cy="4544804"/>
          </a:xfrm>
          <a:prstGeom prst="rect">
            <a:avLst/>
          </a:prstGeom>
          <a:noFill/>
          <a:ln>
            <a:noFill/>
          </a:ln>
        </p:spPr>
        <p:txBody>
          <a:bodyPr spcFirstLastPara="1" wrap="square" lIns="91425" tIns="91425" rIns="91425" bIns="91425" anchor="t" anchorCtr="0">
            <a:spAutoFit/>
          </a:bodyPr>
          <a:lstStyle/>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You can add the marketing module to Dynamics CRM for all your business marketing needs by purchasing and adding marketing module to </a:t>
            </a:r>
            <a:r>
              <a:rPr lang="en-US" sz="2000" dirty="0">
                <a:solidFill>
                  <a:schemeClr val="dk1"/>
                </a:solidFill>
                <a:highlight>
                  <a:srgbClr val="FFFFFF"/>
                </a:highlight>
                <a:latin typeface="Calibri"/>
                <a:cs typeface="Calibri"/>
                <a:hlinkClick r:id="rId4">
                  <a:extLst>
                    <a:ext uri="{A12FA001-AC4F-418D-AE19-62706E023703}">
                      <ahyp:hlinkClr xmlns:ahyp="http://schemas.microsoft.com/office/drawing/2018/hyperlinkcolor" val="tx"/>
                    </a:ext>
                  </a:extLst>
                </a:hlinkClick>
              </a:rPr>
              <a:t>Microsoft Dynamics 365</a:t>
            </a:r>
            <a:r>
              <a:rPr lang="en-US" sz="2000" dirty="0">
                <a:solidFill>
                  <a:schemeClr val="dk1"/>
                </a:solidFill>
                <a:highlight>
                  <a:srgbClr val="FFFFFF"/>
                </a:highlight>
                <a:latin typeface="Calibri"/>
                <a:cs typeface="Calibri"/>
              </a:rPr>
              <a:t>. </a:t>
            </a:r>
          </a:p>
          <a:p>
            <a:pPr marL="342900" indent="-342900" algn="just">
              <a:lnSpc>
                <a:spcPct val="250000"/>
              </a:lnSpc>
              <a:buSzPts val="3000"/>
              <a:buFont typeface="Arial" panose="020B0604020202020204" pitchFamily="34" charset="0"/>
              <a:buChar char="•"/>
            </a:pPr>
            <a:r>
              <a:rPr lang="en-US" sz="2000" dirty="0">
                <a:solidFill>
                  <a:schemeClr val="dk1"/>
                </a:solidFill>
                <a:highlight>
                  <a:srgbClr val="FFFFFF"/>
                </a:highlight>
                <a:latin typeface="Calibri"/>
                <a:cs typeface="Calibri"/>
              </a:rPr>
              <a:t>Once you add marketing to Dynamics 365 CRM, you can map your customer's engagement, track activities such as opening emails, forwarding forms from your marketing web pages, and signing up for events.</a:t>
            </a:r>
          </a:p>
          <a:p>
            <a:pPr>
              <a:spcBef>
                <a:spcPts val="400"/>
              </a:spcBef>
              <a:buSzPts val="3000"/>
            </a:pPr>
            <a:endParaRPr lang="en-US" sz="3000" dirty="0">
              <a:solidFill>
                <a:schemeClr val="dk1"/>
              </a:solidFill>
              <a:highlight>
                <a:srgbClr val="F6F6F6"/>
              </a:highlight>
            </a:endParaRPr>
          </a:p>
        </p:txBody>
      </p:sp>
      <p:sp>
        <p:nvSpPr>
          <p:cNvPr id="2" name="Google Shape;542;g13fa3d211a2_0_4">
            <a:extLst>
              <a:ext uri="{FF2B5EF4-FFF2-40B4-BE49-F238E27FC236}">
                <a16:creationId xmlns:a16="http://schemas.microsoft.com/office/drawing/2014/main" id="{7DB2D309-9605-A036-C8D0-0D18960B9117}"/>
              </a:ext>
            </a:extLst>
          </p:cNvPr>
          <p:cNvSpPr txBox="1"/>
          <p:nvPr/>
        </p:nvSpPr>
        <p:spPr>
          <a:xfrm>
            <a:off x="758874" y="119150"/>
            <a:ext cx="10770825" cy="1722493"/>
          </a:xfrm>
          <a:prstGeom prst="rect">
            <a:avLst/>
          </a:prstGeom>
          <a:noFill/>
          <a:ln>
            <a:noFill/>
          </a:ln>
        </p:spPr>
        <p:txBody>
          <a:bodyPr spcFirstLastPara="1" wrap="square" lIns="91425" tIns="91425" rIns="91425" bIns="91425" anchor="t" anchorCtr="0">
            <a:spAutoFit/>
          </a:bodyPr>
          <a:lstStyle/>
          <a:p>
            <a:pPr>
              <a:lnSpc>
                <a:spcPct val="110000"/>
              </a:lnSpc>
              <a:spcBef>
                <a:spcPts val="2300"/>
              </a:spcBef>
              <a:buClr>
                <a:schemeClr val="dk1"/>
              </a:buClr>
              <a:buSzPts val="1100"/>
            </a:pPr>
            <a:r>
              <a:rPr lang="en-US" sz="2800" b="1" dirty="0">
                <a:solidFill>
                  <a:schemeClr val="accent3"/>
                </a:solidFill>
                <a:highlight>
                  <a:schemeClr val="lt1"/>
                </a:highlight>
                <a:latin typeface="Calibri"/>
                <a:cs typeface="Calibri"/>
              </a:rPr>
              <a:t>How do I add Marketing to Dynamics 365?</a:t>
            </a:r>
          </a:p>
          <a:p>
            <a:pPr>
              <a:lnSpc>
                <a:spcPct val="110000"/>
              </a:lnSpc>
              <a:spcBef>
                <a:spcPts val="2300"/>
              </a:spcBef>
              <a:buClr>
                <a:schemeClr val="dk1"/>
              </a:buClr>
              <a:buSzPts val="1100"/>
            </a:pPr>
            <a:endParaRPr lang="en-US" sz="2800" b="1" dirty="0">
              <a:solidFill>
                <a:schemeClr val="accent3"/>
              </a:solidFill>
              <a:highlight>
                <a:schemeClr val="lt1"/>
              </a:highlight>
              <a:latin typeface="Calibri"/>
              <a:cs typeface="Calibri"/>
            </a:endParaRPr>
          </a:p>
        </p:txBody>
      </p:sp>
      <p:sp>
        <p:nvSpPr>
          <p:cNvPr id="3" name="Google Shape;529;g1226e193354_0_5">
            <a:extLst>
              <a:ext uri="{FF2B5EF4-FFF2-40B4-BE49-F238E27FC236}">
                <a16:creationId xmlns:a16="http://schemas.microsoft.com/office/drawing/2014/main" id="{AA1BAB63-9BA0-CA9A-E341-1E2BEFA7BCBD}"/>
              </a:ext>
            </a:extLst>
          </p:cNvPr>
          <p:cNvSpPr/>
          <p:nvPr/>
        </p:nvSpPr>
        <p:spPr>
          <a:xfrm>
            <a:off x="0" y="612395"/>
            <a:ext cx="587100" cy="377400"/>
          </a:xfrm>
          <a:prstGeom prst="rect">
            <a:avLst/>
          </a:prstGeom>
          <a:solidFill>
            <a:srgbClr val="F267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g13a70b3522d_0_0"/>
          <p:cNvPicPr preferRelativeResize="0"/>
          <p:nvPr/>
        </p:nvPicPr>
        <p:blipFill rotWithShape="1">
          <a:blip r:embed="rId3">
            <a:alphaModFix/>
          </a:blip>
          <a:srcRect/>
          <a:stretch/>
        </p:blipFill>
        <p:spPr>
          <a:xfrm>
            <a:off x="4629700" y="2154950"/>
            <a:ext cx="2946975" cy="1590975"/>
          </a:xfrm>
          <a:prstGeom prst="rect">
            <a:avLst/>
          </a:prstGeom>
          <a:noFill/>
          <a:ln>
            <a:noFill/>
          </a:ln>
        </p:spPr>
      </p:pic>
      <p:sp>
        <p:nvSpPr>
          <p:cNvPr id="638" name="Google Shape;638;g13a70b3522d_0_0"/>
          <p:cNvSpPr txBox="1"/>
          <p:nvPr/>
        </p:nvSpPr>
        <p:spPr>
          <a:xfrm>
            <a:off x="3464575" y="3639450"/>
            <a:ext cx="4641600" cy="1264931"/>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800"/>
              <a:buFont typeface="Arial"/>
              <a:buNone/>
            </a:pPr>
            <a:endParaRPr sz="3800" b="1" i="0" u="none" strike="noStrike" cap="none">
              <a:solidFill>
                <a:schemeClr val="hlink"/>
              </a:solidFill>
              <a:latin typeface="Lora"/>
              <a:ea typeface="Lora"/>
              <a:cs typeface="Lora"/>
              <a:sym typeface="Lora"/>
            </a:endParaRPr>
          </a:p>
          <a:p>
            <a:pPr marL="0" marR="0" lvl="0" indent="0" algn="ctr" rtl="0">
              <a:lnSpc>
                <a:spcPct val="90000"/>
              </a:lnSpc>
              <a:spcBef>
                <a:spcPts val="0"/>
              </a:spcBef>
              <a:spcAft>
                <a:spcPts val="0"/>
              </a:spcAft>
              <a:buClr>
                <a:schemeClr val="hlink"/>
              </a:buClr>
              <a:buSzPts val="2100"/>
              <a:buFont typeface="Lato"/>
              <a:buNone/>
            </a:pPr>
            <a:r>
              <a:rPr lang="en-US" sz="3800" b="1" i="0" u="none" strike="noStrike" cap="none">
                <a:solidFill>
                  <a:schemeClr val="hlink"/>
                </a:solidFill>
                <a:latin typeface="Lora"/>
                <a:ea typeface="Lora"/>
                <a:cs typeface="Lora"/>
                <a:sym typeface="Lora"/>
              </a:rPr>
              <a:t>     </a:t>
            </a:r>
            <a:r>
              <a:rPr lang="en-US" sz="4000" b="1" i="0" u="none" strike="noStrike" cap="none">
                <a:solidFill>
                  <a:schemeClr val="hlink"/>
                </a:solidFill>
                <a:latin typeface="Calibri" panose="020F0502020204030204" pitchFamily="34" charset="0"/>
                <a:ea typeface="Lora"/>
                <a:cs typeface="Calibri" panose="020F0502020204030204" pitchFamily="34" charset="0"/>
                <a:sym typeface="Lora"/>
              </a:rPr>
              <a:t>Thank You</a:t>
            </a:r>
            <a:endParaRPr sz="1400" b="0" i="0" u="none" strike="noStrike" cap="none">
              <a:solidFill>
                <a:srgbClr val="000000"/>
              </a:solidFill>
              <a:latin typeface="Calibri" panose="020F0502020204030204" pitchFamily="34" charset="0"/>
              <a:ea typeface="Twentieth Century"/>
              <a:cs typeface="Calibri" panose="020F0502020204030204" pitchFamily="34" charset="0"/>
              <a:sym typeface="Twentieth Century"/>
            </a:endParaRPr>
          </a:p>
        </p:txBody>
      </p:sp>
      <p:pic>
        <p:nvPicPr>
          <p:cNvPr id="639" name="Google Shape;639;g13a70b3522d_0_0">
            <a:hlinkClick r:id="rId4"/>
          </p:cNvPr>
          <p:cNvPicPr preferRelativeResize="0"/>
          <p:nvPr/>
        </p:nvPicPr>
        <p:blipFill rotWithShape="1">
          <a:blip r:embed="rId5">
            <a:alphaModFix/>
          </a:blip>
          <a:srcRect l="28544" t="21849" r="28544" b="15670"/>
          <a:stretch/>
        </p:blipFill>
        <p:spPr>
          <a:xfrm>
            <a:off x="4081475" y="5450003"/>
            <a:ext cx="873725" cy="715624"/>
          </a:xfrm>
          <a:prstGeom prst="rect">
            <a:avLst/>
          </a:prstGeom>
          <a:noFill/>
          <a:ln>
            <a:noFill/>
          </a:ln>
        </p:spPr>
      </p:pic>
      <p:pic>
        <p:nvPicPr>
          <p:cNvPr id="640" name="Google Shape;640;g13a70b3522d_0_0">
            <a:hlinkClick r:id="rId6"/>
          </p:cNvPr>
          <p:cNvPicPr preferRelativeResize="0"/>
          <p:nvPr/>
        </p:nvPicPr>
        <p:blipFill rotWithShape="1">
          <a:blip r:embed="rId7">
            <a:alphaModFix/>
          </a:blip>
          <a:srcRect/>
          <a:stretch/>
        </p:blipFill>
        <p:spPr>
          <a:xfrm>
            <a:off x="4955188" y="5370968"/>
            <a:ext cx="873725" cy="873694"/>
          </a:xfrm>
          <a:prstGeom prst="rect">
            <a:avLst/>
          </a:prstGeom>
          <a:noFill/>
          <a:ln>
            <a:noFill/>
          </a:ln>
        </p:spPr>
      </p:pic>
      <p:pic>
        <p:nvPicPr>
          <p:cNvPr id="641" name="Google Shape;641;g13a70b3522d_0_0">
            <a:hlinkClick r:id="rId8"/>
          </p:cNvPr>
          <p:cNvPicPr preferRelativeResize="0"/>
          <p:nvPr/>
        </p:nvPicPr>
        <p:blipFill rotWithShape="1">
          <a:blip r:embed="rId9">
            <a:alphaModFix/>
          </a:blip>
          <a:srcRect r="-41964" b="-41964"/>
          <a:stretch/>
        </p:blipFill>
        <p:spPr>
          <a:xfrm>
            <a:off x="6005775" y="5519300"/>
            <a:ext cx="873725" cy="873725"/>
          </a:xfrm>
          <a:prstGeom prst="rect">
            <a:avLst/>
          </a:prstGeom>
          <a:noFill/>
          <a:ln>
            <a:noFill/>
          </a:ln>
        </p:spPr>
      </p:pic>
      <p:pic>
        <p:nvPicPr>
          <p:cNvPr id="642" name="Google Shape;642;g13a70b3522d_0_0">
            <a:hlinkClick r:id="rId10"/>
          </p:cNvPr>
          <p:cNvPicPr preferRelativeResize="0"/>
          <p:nvPr/>
        </p:nvPicPr>
        <p:blipFill rotWithShape="1">
          <a:blip r:embed="rId11">
            <a:alphaModFix/>
          </a:blip>
          <a:srcRect/>
          <a:stretch/>
        </p:blipFill>
        <p:spPr>
          <a:xfrm>
            <a:off x="6848775" y="5450875"/>
            <a:ext cx="713875" cy="713875"/>
          </a:xfrm>
          <a:prstGeom prst="rect">
            <a:avLst/>
          </a:prstGeom>
          <a:noFill/>
          <a:ln>
            <a:noFill/>
          </a:ln>
        </p:spPr>
      </p:pic>
    </p:spTree>
  </p:cSld>
  <p:clrMapOvr>
    <a:masterClrMapping/>
  </p:clrMapOvr>
</p:sld>
</file>

<file path=ppt/theme/theme1.xml><?xml version="1.0" encoding="utf-8"?>
<a:theme xmlns:a="http://schemas.openxmlformats.org/drawingml/2006/main" name="ModernClassicBlock-3">
  <a:themeElements>
    <a:clrScheme name="MSFT_ELT_ModernClassicBlock_03">
      <a:dk1>
        <a:srgbClr val="000000"/>
      </a:dk1>
      <a:lt1>
        <a:srgbClr val="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C44D13BD48C43B6EFCD1B1343B0E7" ma:contentTypeVersion="7" ma:contentTypeDescription="Create a new document." ma:contentTypeScope="" ma:versionID="07bd6fdcdfb02d2ef62503fb1356d22b">
  <xsd:schema xmlns:xsd="http://www.w3.org/2001/XMLSchema" xmlns:xs="http://www.w3.org/2001/XMLSchema" xmlns:p="http://schemas.microsoft.com/office/2006/metadata/properties" xmlns:ns3="e14e43e4-d035-4bbe-8f5b-ab47fed35865" xmlns:ns4="6f5bbfd0-e44e-4f1e-9102-14c3ce9114d9" targetNamespace="http://schemas.microsoft.com/office/2006/metadata/properties" ma:root="true" ma:fieldsID="d3709a3b86d9c3051da7086feec5454f" ns3:_="" ns4:_="">
    <xsd:import namespace="e14e43e4-d035-4bbe-8f5b-ab47fed35865"/>
    <xsd:import namespace="6f5bbfd0-e44e-4f1e-9102-14c3ce9114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e43e4-d035-4bbe-8f5b-ab47fed358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5bbfd0-e44e-4f1e-9102-14c3ce9114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f5bbfd0-e44e-4f1e-9102-14c3ce9114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498325-4C7C-4515-8732-506ABDC31DAB}">
  <ds:schemaRefs>
    <ds:schemaRef ds:uri="6f5bbfd0-e44e-4f1e-9102-14c3ce9114d9"/>
    <ds:schemaRef ds:uri="e14e43e4-d035-4bbe-8f5b-ab47fed358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2D6B04-DC7B-4E35-BABA-9363895BC70A}">
  <ds:schemaRefs>
    <ds:schemaRef ds:uri="6f5bbfd0-e44e-4f1e-9102-14c3ce9114d9"/>
    <ds:schemaRef ds:uri="e14e43e4-d035-4bbe-8f5b-ab47fed358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C8C1A9-81BA-4472-A15F-60F6A34CF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253</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Lato</vt:lpstr>
      <vt:lpstr>Calibri</vt:lpstr>
      <vt:lpstr>Noto Sans Symbols</vt:lpstr>
      <vt:lpstr>Lora</vt:lpstr>
      <vt:lpstr>Twentieth Century</vt:lpstr>
      <vt:lpstr>ModernClassicBlock-3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Arin Human</dc:creator>
  <cp:lastModifiedBy>Harshitha Jain</cp:lastModifiedBy>
  <cp:revision>3</cp:revision>
  <dcterms:created xsi:type="dcterms:W3CDTF">2021-06-17T12:14:07Z</dcterms:created>
  <dcterms:modified xsi:type="dcterms:W3CDTF">2023-02-24T08:49:24Z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0x010100DFBC44D13BD48C43B6EFCD1B1343B0E7</vt:lpwstr>
  </property>
</Properties>
</file>