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7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5" r:id="rId12"/>
    <p:sldId id="268" r:id="rId13"/>
    <p:sldId id="267" r:id="rId14"/>
    <p:sldId id="269" r:id="rId15"/>
    <p:sldId id="270" r:id="rId16"/>
    <p:sldId id="271" r:id="rId17"/>
    <p:sldId id="300" r:id="rId18"/>
    <p:sldId id="302" r:id="rId19"/>
    <p:sldId id="272" r:id="rId20"/>
    <p:sldId id="273" r:id="rId21"/>
    <p:sldId id="274" r:id="rId22"/>
    <p:sldId id="275" r:id="rId23"/>
    <p:sldId id="301" r:id="rId24"/>
    <p:sldId id="303" r:id="rId25"/>
    <p:sldId id="304" r:id="rId26"/>
    <p:sldId id="305" r:id="rId27"/>
    <p:sldId id="276" r:id="rId28"/>
    <p:sldId id="277" r:id="rId29"/>
    <p:sldId id="278" r:id="rId30"/>
    <p:sldId id="279" r:id="rId31"/>
    <p:sldId id="280" r:id="rId32"/>
    <p:sldId id="306" r:id="rId33"/>
    <p:sldId id="309" r:id="rId34"/>
    <p:sldId id="310" r:id="rId35"/>
    <p:sldId id="307" r:id="rId36"/>
    <p:sldId id="308" r:id="rId37"/>
    <p:sldId id="281" r:id="rId38"/>
    <p:sldId id="282" r:id="rId39"/>
    <p:sldId id="290" r:id="rId40"/>
    <p:sldId id="291" r:id="rId41"/>
    <p:sldId id="292" r:id="rId42"/>
    <p:sldId id="293" r:id="rId43"/>
    <p:sldId id="283" r:id="rId44"/>
    <p:sldId id="284" r:id="rId45"/>
    <p:sldId id="315" r:id="rId46"/>
    <p:sldId id="316" r:id="rId47"/>
    <p:sldId id="285" r:id="rId48"/>
    <p:sldId id="286" r:id="rId49"/>
    <p:sldId id="287" r:id="rId50"/>
    <p:sldId id="288" r:id="rId51"/>
    <p:sldId id="289" r:id="rId52"/>
    <p:sldId id="311" r:id="rId53"/>
    <p:sldId id="312" r:id="rId54"/>
    <p:sldId id="313" r:id="rId55"/>
    <p:sldId id="295" r:id="rId56"/>
    <p:sldId id="298" r:id="rId57"/>
    <p:sldId id="294" r:id="rId58"/>
    <p:sldId id="296" r:id="rId59"/>
    <p:sldId id="297" r:id="rId60"/>
    <p:sldId id="314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7CF68-86F4-4247-B044-520BBDA87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A2AB18-8F24-4C82-BE07-74062FD46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50504E-574B-4A5F-ACF7-9D787F9F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41B35F-C8DD-4062-8B6A-5DA2B457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04AD9-E9FB-4687-9BC4-43D84367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2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DBDCC-EBEF-4279-985F-464D0E96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C3890-B429-4679-AD4C-47DBA15A2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2B7A64-930A-408E-9FBA-1289870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DF722B-2214-40C2-9F10-E8F6FC7F9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B048AA-7290-4AFB-BF92-6EEB6CAC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887E76-12FE-43CA-80D7-57C556C78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43C920-0727-4205-85D6-C72B9A9ED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052BDA-FC44-4310-A9C6-CA3AC2B1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F11AE7-B3B5-4D2E-9EF4-415A7CA9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8730CD-AD40-4D74-AB07-70D6C202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0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BB827-D039-4C61-A6AD-56B5EBA79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076E61-4EE1-4EE9-A8F0-419090471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DEA0B-798B-48E4-9619-BD3973B1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F9100-7224-406D-8A63-7B7643535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5223D9-8254-4882-AD2F-6C7F673D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0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EF207-1E0B-40F7-A3D3-154EE178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66F315-DB7E-4D0B-9BD7-BF8175B84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5AAAF-FB44-4475-9BB0-82B5A534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3A15C5-0531-4A99-A83A-4C1E0444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7753DA-91F9-4027-BE20-1BCD6873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70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22A50-00ED-471F-A055-B1225A7C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FB29BA-002B-4636-A6F4-0012BFADB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99CBFB-4288-4A41-B756-9D9674EB8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84A472-AEF1-4549-B84E-14CF2C60F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37212A-3ABE-446F-A3D1-F58238D1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2CED0A-A5BD-473A-A74D-C4898C88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66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C6344-0D32-4753-9882-266A4AE3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A53A84-2D84-455F-AE2C-E09768E68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62F81B-43C6-42C2-B233-33919D214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6E861E-787E-4797-B5AB-BFFB4B121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9379DE-9C1D-4FB5-A1ED-2A85EEEB9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FEAC2D-B22D-4165-963B-F5D9E908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848D45-E55F-488D-9C8C-D469CE4B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99B0E7-55D0-4C47-BCC4-5385F264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36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D8B7D-D0CA-49F2-804D-5AAA9284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3A6FCE-A3E5-42FA-962E-D5B1500C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7CA842-3EE5-4388-BC10-486E29A0A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EF25F3-C570-4CB9-ACE0-35EB6748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7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EE2546-26AA-4DF5-831A-DDBE17C9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1E24BE-446C-4BB1-A5D1-2D825CE1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4DE632-D82C-44E7-9ECC-6CC0466E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3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3B13C-C21C-4E85-89EF-3C3136BE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C44276-94AD-4F52-8CFC-18D61BD7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9B19B-F3D0-4BBC-BEE3-B0945C23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B718BF-6201-4D3A-85D3-AB2529A4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843754-2907-4200-9321-F8493908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BFEE9E-0CA2-4DEA-8606-59826329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0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256B-8992-4232-9114-0F79C0A3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7983DA-F3A4-4DE3-8C26-5A811F8BF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0FF3E1-8B5B-4A9B-AE40-1FB06C5C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896666-989B-4871-9F7C-C741CD9F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180953-74A3-48B9-ADAA-FDF2C460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65E2D3-0A31-4A37-A21B-7F09BF38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6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FFB4-37FC-4E4C-A3B1-C9CBFA73F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780A4B-9ADD-4261-984F-8DB31E639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69BAC3-E2C0-4D44-AB88-FB295B6D0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0D146-DAC8-46B8-BC2A-E6610F45C588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25EC6E-0AAB-4605-BDB3-D9274016B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5B88E-3EFD-4CFF-9712-ACC2C712A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85FA-6B80-4984-95DD-6361F303A2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5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15661-67A2-45B9-9B69-5CDEAD01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65126"/>
            <a:ext cx="10652760" cy="95422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группу «Неваляшки»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в группе организована с учётом требований ФГОС, где прослеживаются все 5 образовательных областей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513D2F5-CF24-42C9-F61F-7D0D3677F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84" y="140733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95270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72A0AD-037E-407E-AD22-D009271CE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0" y="325120"/>
            <a:ext cx="4267200" cy="568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E332EC-CEB6-4233-AF74-CAE9025E4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152400"/>
            <a:ext cx="4118186" cy="3088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D72419-53A6-4350-82B8-428E9B02D6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3581400"/>
            <a:ext cx="4118186" cy="3088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6175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F13652-BB08-45A9-9028-575776538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1087120"/>
            <a:ext cx="5537200" cy="4152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82F18A-150C-48F9-BC56-5063D5CD6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1087120"/>
            <a:ext cx="5537200" cy="4152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8074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4810F-D0E7-4E99-A263-2735E54BA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07"/>
            <a:ext cx="10515600" cy="1175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уединения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место, где ребёнок ощущает себя в полной безопасности, здесь он может побыть наедине с собой, успокоиться и расслабиться, поиграть с любимым предметом или игрушкой, рассмотреть интересную книгу или просто мечтать.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8BB9BE-FE8C-432A-A4A9-F80BF5CC9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7" y="1690687"/>
            <a:ext cx="3263503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554759-FA2A-418C-AA1A-F2B53B222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690688"/>
            <a:ext cx="3263504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FF7F60-E483-45F0-A8F2-86E57ADEA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71" y="1690688"/>
            <a:ext cx="3263502" cy="4351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4421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F05FC-B9D6-416A-B74F-EA61D269B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5601"/>
            <a:ext cx="9144000" cy="148626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6E3D12-3C25-49C6-AB79-D750697BB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51760"/>
            <a:ext cx="9144000" cy="2606040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центр </a:t>
            </a:r>
          </a:p>
          <a:p>
            <a:pPr marL="742950" indent="-74295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имеются материалы для обучения счёту, развитию представлений о величине и форме, оборудование  для формирования представлений о числе и количестве.</a:t>
            </a:r>
          </a:p>
        </p:txBody>
      </p:sp>
    </p:spTree>
    <p:extLst>
      <p:ext uri="{BB962C8B-B14F-4D97-AF65-F5344CB8AC3E}">
        <p14:creationId xmlns:p14="http://schemas.microsoft.com/office/powerpoint/2010/main" val="3411100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175112-92F0-4781-B4A7-0BD5FDB73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17320"/>
            <a:ext cx="5364480" cy="4023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C128E-1994-4F2F-BE99-F742029D8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17320"/>
            <a:ext cx="5364480" cy="4023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3583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00FD92-705D-4C64-8335-5C6D48E5F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81281"/>
            <a:ext cx="4199467" cy="314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2A8894-3C04-4030-87F2-AA9B721A7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62" y="81281"/>
            <a:ext cx="4199468" cy="3149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419787-FA56-449B-9197-DE7362E46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40" y="3429000"/>
            <a:ext cx="4199467" cy="314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5322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CCA8FA73-5CBF-48DB-9A0F-EA1E576BD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2208" y="-233347"/>
            <a:ext cx="2614934" cy="34865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зонт&#10;&#10;Автоматически созданное описание">
            <a:extLst>
              <a:ext uri="{FF2B5EF4-FFF2-40B4-BE49-F238E27FC236}">
                <a16:creationId xmlns:a16="http://schemas.microsoft.com/office/drawing/2014/main" id="{D24691EE-A03E-4D35-BBB3-40CE77AAD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26" y="1820875"/>
            <a:ext cx="3486581" cy="2614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9F9968-1F3D-46F6-B8DF-D6058CA10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54" y="3517199"/>
            <a:ext cx="3486582" cy="2614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79831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51AD6-D68C-9131-7D17-DE4D01446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9" y="214482"/>
            <a:ext cx="4768546" cy="3773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5C900-B40C-4018-A8FE-2385FE33F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94" y="214482"/>
            <a:ext cx="4114800" cy="3872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4252B-07BB-B3C0-A0CF-F5DFA7C3F967}"/>
              </a:ext>
            </a:extLst>
          </p:cNvPr>
          <p:cNvSpPr txBox="1"/>
          <p:nvPr/>
        </p:nvSpPr>
        <p:spPr>
          <a:xfrm>
            <a:off x="6096000" y="4620638"/>
            <a:ext cx="476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«Божья коровка»</a:t>
            </a:r>
          </a:p>
        </p:txBody>
      </p:sp>
    </p:spTree>
    <p:extLst>
      <p:ext uri="{BB962C8B-B14F-4D97-AF65-F5344CB8AC3E}">
        <p14:creationId xmlns:p14="http://schemas.microsoft.com/office/powerpoint/2010/main" val="2703400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FF370-BBD7-1BA8-E71A-2A1003163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03" y="175098"/>
            <a:ext cx="3913667" cy="3929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66CDD9-3D57-2614-4DF7-4E9F139F0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194"/>
            <a:ext cx="4761517" cy="39118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17357D-6708-26CA-C47D-582EE51E4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1508" y="1864303"/>
            <a:ext cx="2620189" cy="5749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6027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холодильник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43B7A542-80C2-42EB-B81C-1F5A0BD1C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4687" y="843469"/>
            <a:ext cx="3679487" cy="49059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стол, внутренний, компьютер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413532A-A923-493C-8889-FE6975202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3" y="189688"/>
            <a:ext cx="3845668" cy="2884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69FC4AD-FBA8-4AD0-9DD7-5200D4CE9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4" y="3726909"/>
            <a:ext cx="3845668" cy="2884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Изображение выглядит как внутренний, стол, сидит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6802FBCF-C27E-40AA-AAAE-87616DEA72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60" y="103355"/>
            <a:ext cx="3845668" cy="2884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5E5FF5-D993-4231-8164-A2FB71929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60" y="3605314"/>
            <a:ext cx="3845668" cy="2884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4922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Елена\Downloads\IMG-1d5fb0ef5d7bf282fe4e7a09b6b2f708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145" y="1075604"/>
            <a:ext cx="5515301" cy="4136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C:\Users\Елена\Downloads\IMG-58f63068a6af93afaa78a2d35ce731a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1080296"/>
            <a:ext cx="5501912" cy="4126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тол, сиди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CE9EABB3-ECCF-42ED-9CC0-07AEF31E8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0" y="165370"/>
            <a:ext cx="4202349" cy="3151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стол, маленьки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34E6CB5C-803A-478C-A0C4-C6FE72A6C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06" y="165369"/>
            <a:ext cx="4202350" cy="3151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AC6B400C-5C65-4F9B-A0BC-6B7E44B17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83" y="3429000"/>
            <a:ext cx="4361234" cy="32709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61473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7BB2D-6530-43EE-ACEF-F689B969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Центр природы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различные виды комнатных растений на которых удобно демонстрировать видоизменения частей растения. Важным составляющим уголка природы является календарь природы, дневник наблюдений, схемы по уходу за растениями.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внутренний, рабочий стол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id="{EC5625EA-E5D3-4227-B32B-E271DC3FC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3437"/>
            <a:ext cx="4572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Изображение выглядит как внутренний, стол, маленький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71F3703F-968B-4158-B56E-865188FD0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2" y="1787115"/>
            <a:ext cx="3046232" cy="4061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27531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фотография, спальня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E5FDE93-75B4-47BD-90F2-5523068AD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48" y="933253"/>
            <a:ext cx="3086100" cy="411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стол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1EDD2A76-B07C-4506-BC73-775ED02A8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51" y="1597767"/>
            <a:ext cx="4691974" cy="3518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41562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6FF245-18DB-CD35-19A7-C265B428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41" y="701866"/>
            <a:ext cx="2739623" cy="4230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F5B15-BDF0-0B6F-70AB-9BDC6E7E8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05" y="701866"/>
            <a:ext cx="3113057" cy="4230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33166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666B2-9A83-9A37-F786-A2133A49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7" y="241486"/>
            <a:ext cx="3214597" cy="6022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43E14A-6916-B9EC-DD14-E94613A64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83" y="241486"/>
            <a:ext cx="4854102" cy="2730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614A2E-25D7-4C98-55C3-ED372F7CE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47" y="3177929"/>
            <a:ext cx="4662949" cy="3154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7E8956-3F80-031E-F2CC-21D27ACDE7CC}"/>
              </a:ext>
            </a:extLst>
          </p:cNvPr>
          <p:cNvSpPr txBox="1"/>
          <p:nvPr/>
        </p:nvSpPr>
        <p:spPr>
          <a:xfrm>
            <a:off x="4046706" y="3550596"/>
            <a:ext cx="261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«Весна»</a:t>
            </a:r>
          </a:p>
        </p:txBody>
      </p:sp>
    </p:spTree>
    <p:extLst>
      <p:ext uri="{BB962C8B-B14F-4D97-AF65-F5344CB8AC3E}">
        <p14:creationId xmlns:p14="http://schemas.microsoft.com/office/powerpoint/2010/main" val="855409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4982F-9E00-82F2-BA42-6F73EBF92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7563">
            <a:off x="416840" y="608246"/>
            <a:ext cx="4962556" cy="33652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B9C2F-55FB-3385-CCB8-F57534F2F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6304">
            <a:off x="3733922" y="930882"/>
            <a:ext cx="4991662" cy="3907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D4629E-03FF-C85D-A039-45FB88DAB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6010">
            <a:off x="6832941" y="2857369"/>
            <a:ext cx="4620211" cy="3169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20974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6A3124-FA29-4762-B702-F3C943734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67262">
            <a:off x="514616" y="527007"/>
            <a:ext cx="5743970" cy="3639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73CE7A-7ABC-3CF8-BDC9-6DE9C2132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566">
            <a:off x="3775086" y="2004043"/>
            <a:ext cx="5038175" cy="32197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9BDB43-A9D2-0B34-23B5-455C860E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r="11466"/>
          <a:stretch/>
        </p:blipFill>
        <p:spPr>
          <a:xfrm rot="20966418">
            <a:off x="7397167" y="3368524"/>
            <a:ext cx="4046708" cy="2911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30953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7CE80-4C30-4051-878A-EEC9BB81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634" y="365125"/>
            <a:ext cx="8728165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и дидактические игры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6401F73-02DF-42E8-9860-AAFBC947B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6" y="1800518"/>
            <a:ext cx="2951768" cy="3935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EBB916-D39E-4A0D-921E-EE4C62FCB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97" y="1800518"/>
            <a:ext cx="2951768" cy="3935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Изображение выглядит как текст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9A75CF1-91D3-4140-977B-6E4F40D66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36" y="1800518"/>
            <a:ext cx="3017953" cy="4023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578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B8857-1C76-4A9C-AFD3-CF2BAC62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39320" y="821309"/>
            <a:ext cx="3429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C95470-F0B3-495E-98EC-709BF6261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71" y="823664"/>
            <a:ext cx="3425465" cy="4567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4AB3C-3196-77CF-2572-D4E07D8B9406}"/>
              </a:ext>
            </a:extLst>
          </p:cNvPr>
          <p:cNvSpPr txBox="1"/>
          <p:nvPr/>
        </p:nvSpPr>
        <p:spPr>
          <a:xfrm>
            <a:off x="418289" y="535021"/>
            <a:ext cx="5778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«Съедобно – не съедобно»</a:t>
            </a:r>
          </a:p>
        </p:txBody>
      </p:sp>
    </p:spTree>
    <p:extLst>
      <p:ext uri="{BB962C8B-B14F-4D97-AF65-F5344CB8AC3E}">
        <p14:creationId xmlns:p14="http://schemas.microsoft.com/office/powerpoint/2010/main" val="394228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фотография, стол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2B35AC69-0081-4C10-A756-C6461A4DF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4174" y="-248502"/>
            <a:ext cx="2750071" cy="3666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фотография, много, стол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82E00271-7219-4F25-B000-EFF8D16B6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4175" y="3099968"/>
            <a:ext cx="2750072" cy="36667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B86A5DC9-B18B-4BC7-BF6B-134ACADE5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5827" y="-248506"/>
            <a:ext cx="2750074" cy="3666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0191D0-9865-4B13-9552-0D415C360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82" y="3558312"/>
            <a:ext cx="3666765" cy="2750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8411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8F255-9297-44D3-A2F5-A4ABDFF0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07"/>
            <a:ext cx="10515600" cy="12932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приемная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приёмной находится информационный уголок для родителей, где они могут ознакомится с режимом дня, сеткой занятий, информацией о работе детского сада. Систематически выставляются сезонные ширмы.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23F59A-036F-8C45-8AB7-D35DF333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90814"/>
            <a:ext cx="5077838" cy="2856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DC5BB4-9021-98A9-4B50-E95230CC8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03" y="1575881"/>
            <a:ext cx="2511560" cy="4464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9824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58F77-CD17-4E23-B584-E614B48B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Патриотический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содержится материал по ознакомлению с родным городом, страной, государственной символикой, дидактические игры.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стол, сидит, различные, много&#10;&#10;Автоматически созданное описание">
            <a:extLst>
              <a:ext uri="{FF2B5EF4-FFF2-40B4-BE49-F238E27FC236}">
                <a16:creationId xmlns:a16="http://schemas.microsoft.com/office/drawing/2014/main" id="{E4D9E53F-EC98-42AA-8F68-E2A69E3A5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7272"/>
            <a:ext cx="4572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Изображение выглядит как стол, кухня, холодильни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11F7EA94-99FF-40B2-AB77-9B6B2749B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12" y="1977272"/>
            <a:ext cx="4572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49289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полка, книга, много&#10;&#10;Автоматически созданное описание">
            <a:extLst>
              <a:ext uri="{FF2B5EF4-FFF2-40B4-BE49-F238E27FC236}">
                <a16:creationId xmlns:a16="http://schemas.microsoft.com/office/drawing/2014/main" id="{E8CE5DE6-7110-4D0F-ACC6-9778ACB00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70" y="896486"/>
            <a:ext cx="3586670" cy="4782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ребенок, маленьк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630AC75-618C-403C-A539-9C98D9492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72" y="896485"/>
            <a:ext cx="3586670" cy="47822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26750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A27B4-2FA5-5CD5-B7ED-E8610F5F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1" y="156859"/>
            <a:ext cx="5817140" cy="3272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C40CA7-74DA-D905-B32B-EA2576E3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1" y="3506820"/>
            <a:ext cx="5817140" cy="3272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67620F-B955-3838-6E91-2F4D3E6FB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r="10558"/>
          <a:stretch/>
        </p:blipFill>
        <p:spPr>
          <a:xfrm>
            <a:off x="6342434" y="1650700"/>
            <a:ext cx="5107021" cy="34921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111BD0-EF90-02E4-0E62-B40E27A68035}"/>
              </a:ext>
            </a:extLst>
          </p:cNvPr>
          <p:cNvSpPr txBox="1"/>
          <p:nvPr/>
        </p:nvSpPr>
        <p:spPr>
          <a:xfrm>
            <a:off x="6605081" y="398834"/>
            <a:ext cx="3443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о нашей исторической земле</a:t>
            </a:r>
          </a:p>
        </p:txBody>
      </p:sp>
    </p:spTree>
    <p:extLst>
      <p:ext uri="{BB962C8B-B14F-4D97-AF65-F5344CB8AC3E}">
        <p14:creationId xmlns:p14="http://schemas.microsoft.com/office/powerpoint/2010/main" val="2312457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D8CCBE-52AE-41A9-CDA6-CD528910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2" y="128282"/>
            <a:ext cx="5340485" cy="30040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A4BB5D-D598-32CD-7C88-323509CD4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71" y="2671455"/>
            <a:ext cx="5661499" cy="3184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C7238-926B-98AD-A6B1-DBE6CA9D83C5}"/>
              </a:ext>
            </a:extLst>
          </p:cNvPr>
          <p:cNvSpPr txBox="1"/>
          <p:nvPr/>
        </p:nvSpPr>
        <p:spPr>
          <a:xfrm>
            <a:off x="6556443" y="690664"/>
            <a:ext cx="3501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«Народы РФ и их традиции»</a:t>
            </a:r>
          </a:p>
        </p:txBody>
      </p:sp>
    </p:spTree>
    <p:extLst>
      <p:ext uri="{BB962C8B-B14F-4D97-AF65-F5344CB8AC3E}">
        <p14:creationId xmlns:p14="http://schemas.microsoft.com/office/powerpoint/2010/main" val="1185547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549A3F-F304-9455-B5C9-A36ED74C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17656"/>
            <a:ext cx="6322979" cy="35566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F6C795-FC22-0FF1-4E3F-B788D03D3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22" y="2633155"/>
            <a:ext cx="6819089" cy="3835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17724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7D96D4-5B13-6521-6507-06E85FC2A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0" y="199416"/>
            <a:ext cx="6459166" cy="3633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CA82AC-F0D3-5614-70D5-A2CAF3E2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6473" y="675463"/>
            <a:ext cx="3447240" cy="6128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E2376-993E-F6AD-0F92-E1B2685541AA}"/>
              </a:ext>
            </a:extLst>
          </p:cNvPr>
          <p:cNvSpPr txBox="1"/>
          <p:nvPr/>
        </p:nvSpPr>
        <p:spPr>
          <a:xfrm>
            <a:off x="7548664" y="496111"/>
            <a:ext cx="2587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Оренбургская область – наша малая Родина!</a:t>
            </a:r>
          </a:p>
        </p:txBody>
      </p:sp>
    </p:spTree>
    <p:extLst>
      <p:ext uri="{BB962C8B-B14F-4D97-AF65-F5344CB8AC3E}">
        <p14:creationId xmlns:p14="http://schemas.microsoft.com/office/powerpoint/2010/main" val="1748635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CD6BFD-22D1-12C2-6EAB-64EB64D0F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1"/>
          <a:stretch/>
        </p:blipFill>
        <p:spPr>
          <a:xfrm>
            <a:off x="907914" y="126460"/>
            <a:ext cx="3857625" cy="4426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AD30E8-0833-9DA6-5A88-F8DD41A6D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80" y="126460"/>
            <a:ext cx="5545906" cy="4007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F86824-F57C-821F-C9FA-E5ADCA86D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12" y="3085624"/>
            <a:ext cx="4093558" cy="29486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80C802-A648-B155-24B1-44FDB6E87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47" y="3070825"/>
            <a:ext cx="3512226" cy="2963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1532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4B459D-D8E0-473C-9021-B601317F9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8118" y="472124"/>
            <a:ext cx="3841423" cy="5121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стол, сидит, окно&#10;&#10;Автоматически созданное описание">
            <a:extLst>
              <a:ext uri="{FF2B5EF4-FFF2-40B4-BE49-F238E27FC236}">
                <a16:creationId xmlns:a16="http://schemas.microsoft.com/office/drawing/2014/main" id="{9AD7FC7A-AA33-4612-B405-461DED6BB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61" y="593888"/>
            <a:ext cx="3375974" cy="4501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37312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, сидит, сумка, продукт&#10;&#10;Автоматически созданное описание">
            <a:extLst>
              <a:ext uri="{FF2B5EF4-FFF2-40B4-BE49-F238E27FC236}">
                <a16:creationId xmlns:a16="http://schemas.microsoft.com/office/drawing/2014/main" id="{940CE1EC-13F1-4354-994E-3158C1B2F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7" y="1282044"/>
            <a:ext cx="2951768" cy="3935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комната, окно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D89759CF-98E5-435E-AD6F-4F46D95FC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10" y="1282042"/>
            <a:ext cx="2951768" cy="3935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внутренний, стол, снег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A7CEA6F-BE0C-4A72-8C2E-A62BD31B4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23" y="1282042"/>
            <a:ext cx="2951769" cy="39356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16930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ного, закрытый, фотография, различные&#10;&#10;Автоматически созданное описание">
            <a:extLst>
              <a:ext uri="{FF2B5EF4-FFF2-40B4-BE49-F238E27FC236}">
                <a16:creationId xmlns:a16="http://schemas.microsoft.com/office/drawing/2014/main" id="{3BFF3CA9-C23C-4281-B752-F82F9601A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8051" y="225456"/>
            <a:ext cx="4246775" cy="5662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стол, ед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78CD9C5D-9D52-4602-9C9E-FE821DAE9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75109" y="933250"/>
            <a:ext cx="5662369" cy="42467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90835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7CC297-B69F-6947-1105-10D8E7E19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96" y="277846"/>
            <a:ext cx="5247534" cy="2951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AF6F7B-2621-398F-B7DD-DAF068E6C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23" y="2690304"/>
            <a:ext cx="5247534" cy="2951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56034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тол, маленьк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908B851A-210E-4215-ADE0-0EEA2E07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186" y="1272618"/>
            <a:ext cx="5147034" cy="3860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2808D8-2F49-437C-862B-FE49333CA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10782" y="1272616"/>
            <a:ext cx="5147037" cy="3860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1286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6460BE-8E27-40BE-ADB3-1F529812C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4" y="103695"/>
            <a:ext cx="2923488" cy="3897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холодильник, сидит, закрытый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82A27EC2-4551-43BC-8468-04CFEBBF2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87" y="103693"/>
            <a:ext cx="2251827" cy="3002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полка, сидит, маленький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54499D88-0A81-4A93-882C-EC7FDDC2C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06478" y="590941"/>
            <a:ext cx="3897986" cy="2923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80D529-29F1-4E73-9B7A-EFCB9C7F0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7104" y="2913668"/>
            <a:ext cx="3091992" cy="4122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53970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7C4A1459-9672-4ED7-868A-3F5A4251F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5661" y="1528812"/>
            <a:ext cx="5067168" cy="3800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полка, сидит, маленький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51EF0A96-6879-4D69-B6B9-A46E581C5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94055" y="652216"/>
            <a:ext cx="3332374" cy="2499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полка, сидит, маленький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B964D65E-5439-460E-B637-5820C55FD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2615" y="652216"/>
            <a:ext cx="3332374" cy="2499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Изображение выглядит как доска, деревянный, стол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B7D9D77C-D032-45BB-BDFA-3C41AD8B7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34354"/>
            <a:ext cx="3717303" cy="2787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81164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65EC0-FB54-4FD8-8EF0-C5AE1622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3241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оснащён материалами для продуктивной и творческой деятельности.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внутренний, полка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1F707E6-269B-458B-A54C-07CBD97D4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7" y="1536570"/>
            <a:ext cx="3262853" cy="4350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Изображение выглядит как внутренний, полка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95D0D00A-BF2D-49FC-9EC3-C44A40A135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87" y="1536570"/>
            <a:ext cx="3262853" cy="4350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25685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маленьки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5479CF1-2CE9-4888-9E50-ADBA83384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39" y="1008667"/>
            <a:ext cx="3381965" cy="45092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полка, книг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241776ED-493C-4CBB-9206-D6F6343C5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98" y="1008667"/>
            <a:ext cx="3381965" cy="45092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7699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6491-F524-BF02-3E7C-1FA09D0FB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 b="24074"/>
          <a:stretch/>
        </p:blipFill>
        <p:spPr>
          <a:xfrm rot="15734343">
            <a:off x="584736" y="188370"/>
            <a:ext cx="2972915" cy="3230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B60A93-9F09-A3B2-6777-C90476B50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620">
            <a:off x="6318308" y="464072"/>
            <a:ext cx="2853958" cy="50737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E480D-E755-BD36-8B59-619524D87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537">
            <a:off x="873228" y="3379816"/>
            <a:ext cx="5041345" cy="28357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5513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41A9B5-E0FE-4409-FA78-8DD1F8C8F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1" y="208535"/>
            <a:ext cx="5457217" cy="30696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D563B7-C056-8214-0024-1DD2E60F2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1" y="3579782"/>
            <a:ext cx="5457217" cy="3069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62F4DA-B544-F4D6-6643-4ECA005F4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81" y="1488939"/>
            <a:ext cx="5826868" cy="3277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35749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4F17A-0735-4938-98F4-9D961084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943"/>
            <a:ext cx="10515600" cy="13193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речевого развития подобраны наборы предметных и сюжетных картинок, схемы – опоры для составления рассказов – описаний, беседы по сюжетным картинкам, игры по  речевому развитию детей.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сидит, наполненный, много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3A17E177-A6DC-4DF9-BE2A-33024451F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94" y="1860014"/>
            <a:ext cx="3107310" cy="4143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Изображение выглядит как стол, внутренний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BCB56A36-EF22-4B43-8AF1-004B12906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31" y="1847196"/>
            <a:ext cx="3107310" cy="4143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4425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E13C7215-D4FD-45D8-B67F-2D3842434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75" y="480766"/>
            <a:ext cx="3998339" cy="53311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стол, рабочий стол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A002E4E6-B423-4E26-8465-872BACF66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55" y="1216187"/>
            <a:ext cx="5147035" cy="3860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26014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C17D206B-0239-46F2-ACF6-D3E2F684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48" y="801279"/>
            <a:ext cx="3616358" cy="4821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D273B7B-0809-4380-A4D9-7D2663F26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3068" y="1404006"/>
            <a:ext cx="4821812" cy="36163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78491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54098-0CA1-464A-BB7D-17953F78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238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дежурных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 значение  в развитии личностных качеств ребёнка имеет труд. Трудовые поручения и дежурства становятся неотъемлемой частью образовательного процесса в группе.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65AAFB-1674-49AD-B20A-0CC624EFC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01" y="1609037"/>
            <a:ext cx="2834397" cy="3779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5476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7C8653-4E43-46C5-8991-9C054099F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654" y="1121789"/>
            <a:ext cx="5423554" cy="4067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текст, комнат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2C0A4B97-AF7C-4177-8A0D-8189860AD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92306" y="1121789"/>
            <a:ext cx="5423554" cy="4067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22895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часы, держит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8B8F68FF-7C17-4D40-914D-D8112B47F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2" y="735291"/>
            <a:ext cx="3722409" cy="4963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B5F825-47B2-46B6-8323-39CDFDF97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79" y="735291"/>
            <a:ext cx="3722409" cy="4963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73055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E90618-8080-42B0-2528-E85174D7C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76" y="1753241"/>
            <a:ext cx="3973148" cy="4464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A38DCA-E3F8-9D8E-5C86-1192A575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81" y="155642"/>
            <a:ext cx="5680353" cy="3195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262BB8-D777-2A05-4967-1D3B3CDC5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635" y="3573160"/>
            <a:ext cx="5633999" cy="3169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AAC0D8-22AF-E60E-9030-B6027FCC9E44}"/>
              </a:ext>
            </a:extLst>
          </p:cNvPr>
          <p:cNvSpPr txBox="1"/>
          <p:nvPr/>
        </p:nvSpPr>
        <p:spPr>
          <a:xfrm>
            <a:off x="1128376" y="729574"/>
            <a:ext cx="4233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страницам Агнии Барто!</a:t>
            </a:r>
          </a:p>
        </p:txBody>
      </p:sp>
    </p:spTree>
    <p:extLst>
      <p:ext uri="{BB962C8B-B14F-4D97-AF65-F5344CB8AC3E}">
        <p14:creationId xmlns:p14="http://schemas.microsoft.com/office/powerpoint/2010/main" val="1337756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90B84-C87C-CCAB-83DB-6B613C475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4" y="165370"/>
            <a:ext cx="5015148" cy="28210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A52069-5DB1-E918-3021-2D13BB274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05" y="165370"/>
            <a:ext cx="5015147" cy="28210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A5BF77-7630-FC66-3790-30F861A82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4" y="3351179"/>
            <a:ext cx="5015148" cy="28210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DCF541-DED6-5D9B-00D7-980147217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05" y="3351178"/>
            <a:ext cx="5015148" cy="28210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D6824F-5D7B-9CE9-23A9-906F92D4B0B2}"/>
              </a:ext>
            </a:extLst>
          </p:cNvPr>
          <p:cNvSpPr txBox="1"/>
          <p:nvPr/>
        </p:nvSpPr>
        <p:spPr>
          <a:xfrm>
            <a:off x="3725694" y="2937952"/>
            <a:ext cx="730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«Деревенька»</a:t>
            </a:r>
          </a:p>
        </p:txBody>
      </p:sp>
    </p:spTree>
    <p:extLst>
      <p:ext uri="{BB962C8B-B14F-4D97-AF65-F5344CB8AC3E}">
        <p14:creationId xmlns:p14="http://schemas.microsoft.com/office/powerpoint/2010/main" val="15322028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96D78-178A-7AEF-0C13-A5A32C2F5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4" y="155642"/>
            <a:ext cx="2987708" cy="53114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AFA6A5-AAE9-0F15-FEC0-4586A1EB1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69" y="155642"/>
            <a:ext cx="2987708" cy="5311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260985-FB1A-0592-F480-9C715ADB5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36" y="155641"/>
            <a:ext cx="2987708" cy="53114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D4E413-3FB6-DC95-F89B-D5DAD7778EBD}"/>
              </a:ext>
            </a:extLst>
          </p:cNvPr>
          <p:cNvSpPr txBox="1"/>
          <p:nvPr/>
        </p:nvSpPr>
        <p:spPr>
          <a:xfrm>
            <a:off x="1048395" y="5544765"/>
            <a:ext cx="2201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палочке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73E98-EE98-0DF4-4A69-731932B009C7}"/>
              </a:ext>
            </a:extLst>
          </p:cNvPr>
          <p:cNvSpPr txBox="1"/>
          <p:nvPr/>
        </p:nvSpPr>
        <p:spPr>
          <a:xfrm>
            <a:off x="5032949" y="5536312"/>
            <a:ext cx="1831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театр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39F0D-6CB0-9901-544B-FA1CA7D846EA}"/>
              </a:ext>
            </a:extLst>
          </p:cNvPr>
          <p:cNvSpPr txBox="1"/>
          <p:nvPr/>
        </p:nvSpPr>
        <p:spPr>
          <a:xfrm>
            <a:off x="9072461" y="5536312"/>
            <a:ext cx="2071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341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битый, собака, ед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A17C71E-9F06-4E2B-AF48-B9D739B26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4" y="405353"/>
            <a:ext cx="4031529" cy="30236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игрушка, сидит, набитый&#10;&#10;Автоматически созданное описание">
            <a:extLst>
              <a:ext uri="{FF2B5EF4-FFF2-40B4-BE49-F238E27FC236}">
                <a16:creationId xmlns:a16="http://schemas.microsoft.com/office/drawing/2014/main" id="{FC87431F-C22F-49E9-ACD7-C17AAE335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07" y="1065227"/>
            <a:ext cx="3206292" cy="427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внутренний, стол, маленьк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405F737-25EF-49A1-A8C6-926A5D3CD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03" y="2347273"/>
            <a:ext cx="3206293" cy="427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9037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много, множество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CA317167-1329-4EE1-85AD-E76D9C1F4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1" y="245097"/>
            <a:ext cx="4775855" cy="6367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закрытый, фотография, много, в линейку&#10;&#10;Автоматически созданное описание">
            <a:extLst>
              <a:ext uri="{FF2B5EF4-FFF2-40B4-BE49-F238E27FC236}">
                <a16:creationId xmlns:a16="http://schemas.microsoft.com/office/drawing/2014/main" id="{9B230D55-0A2D-4BEA-8E83-BB94802BF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26" y="245097"/>
            <a:ext cx="4775855" cy="6367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0529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B1FE0-1F16-44A8-A4C7-03E18285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физического развития содержит физическое оборудование: мячи разных размеров по количеству детей, гимнастические палки, кегли, скакалки, атрибуты к подвижным играм.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25B803-DE53-9D60-0CD9-B111E12B5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34" y="1715007"/>
            <a:ext cx="4054813" cy="40548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10648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игрушка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69E86290-A82D-4A05-8431-A875FE409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3" y="1234910"/>
            <a:ext cx="5134465" cy="3850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стол, сидит, офис&#10;&#10;Автоматически созданное описание">
            <a:extLst>
              <a:ext uri="{FF2B5EF4-FFF2-40B4-BE49-F238E27FC236}">
                <a16:creationId xmlns:a16="http://schemas.microsoft.com/office/drawing/2014/main" id="{CDD3889A-626C-4982-A6AC-70250200E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44" y="1234910"/>
            <a:ext cx="5134465" cy="3850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07303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маленький, ребенок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1C99E9A5-DD0C-4DA5-BA60-C450953A2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7" y="1150071"/>
            <a:ext cx="5775488" cy="4331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внутренний, стол, сидит, прилавок&#10;&#10;Автоматически созданное описание">
            <a:extLst>
              <a:ext uri="{FF2B5EF4-FFF2-40B4-BE49-F238E27FC236}">
                <a16:creationId xmlns:a16="http://schemas.microsoft.com/office/drawing/2014/main" id="{B5573FE9-4DAE-4A2F-8BF7-8A4DDA9C6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84" y="1150071"/>
            <a:ext cx="5775488" cy="4331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562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64CFA-1330-4AE0-8F6F-1101CD8D3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ребёнку занять своё место в обществе в качестве полноценного члена этого общества и осуществляется широким набором универсальных средств, содержание которых, специфично для определённого общества, социального слоя и возраста.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E4968B-72D0-4FA7-9306-E61330B42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474720" cy="4632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84D1FC-6304-407A-9E00-1F758112F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12" y="1916430"/>
            <a:ext cx="5212080" cy="3909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306910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474596-6978-C8F4-A04A-2323B5D53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2" y="170234"/>
            <a:ext cx="6096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E45D48-6651-8A2C-6680-EF719DE2C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13" y="2631333"/>
            <a:ext cx="6096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62EF0-77CA-1D47-86D1-803D38E3EDC8}"/>
              </a:ext>
            </a:extLst>
          </p:cNvPr>
          <p:cNvSpPr txBox="1"/>
          <p:nvPr/>
        </p:nvSpPr>
        <p:spPr>
          <a:xfrm>
            <a:off x="6828817" y="1423069"/>
            <a:ext cx="3825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 тренажеры</a:t>
            </a:r>
          </a:p>
        </p:txBody>
      </p:sp>
    </p:spTree>
    <p:extLst>
      <p:ext uri="{BB962C8B-B14F-4D97-AF65-F5344CB8AC3E}">
        <p14:creationId xmlns:p14="http://schemas.microsoft.com/office/powerpoint/2010/main" val="1289878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0B966D-5B55-4A8A-928E-9D09DD280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02080"/>
            <a:ext cx="5730240" cy="4297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9417C1-E601-4812-9824-BCCE03174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0" y="1402080"/>
            <a:ext cx="5730240" cy="4297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5944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ED94E-2286-430F-877D-7EF8A1422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440"/>
            <a:ext cx="5842000" cy="4381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64C44A-B67D-4454-B3B9-49E62D6CE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61440"/>
            <a:ext cx="5842000" cy="4381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06189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E74455-E018-42A5-818B-F1D039D16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1" y="314960"/>
            <a:ext cx="5459306" cy="4094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BCDB70-15B4-4069-B04F-019D332E7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75" y="411480"/>
            <a:ext cx="4339590" cy="5786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59307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385</Words>
  <Application>Microsoft Office PowerPoint</Application>
  <PresentationFormat>Широкоэкранный</PresentationFormat>
  <Paragraphs>26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Тема Office</vt:lpstr>
      <vt:lpstr>Добро пожаловать в группу «Неваляшки» Предметно-пространственная среда в группе организована с учётом требований ФГОС, где прослеживаются все 5 образовательных областей</vt:lpstr>
      <vt:lpstr>Презентация PowerPoint</vt:lpstr>
      <vt:lpstr>Наша приемная В нашей приёмной находится информационный уголок для родителей, где они могут ознакомится с режимом дня, сеткой занятий, информацией о работе детского сада. Систематически выставляются сезонные ширмы.</vt:lpstr>
      <vt:lpstr>Презентация PowerPoint</vt:lpstr>
      <vt:lpstr>Уголок дежурных Большое  значение  в развитии личностных качеств ребёнка имеет труд. Трудовые поручения и дежурства становятся неотъемлемой частью образовательного процесса в группе.</vt:lpstr>
      <vt:lpstr>Социально – коммуникативное развитие Позволяет ребёнку занять своё место в обществе в качестве полноценного члена этого общества и осуществляется широким набором универсальных средств, содержание которых, специфично для определённого общества, социального слоя и возраста.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уединения Это место, где ребёнок ощущает себя в полной безопасности, здесь он может побыть наедине с собой, успокоиться и расслабиться, поиграть с любимым предметом или игрушкой, рассмотреть интересную книгу или просто мечтать.</vt:lpstr>
      <vt:lpstr>Познавательное 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Центр природы Содержит различные виды комнатных растений на которых удобно демонстрировать видоизменения частей растения. Важным составляющим уголка природы является календарь природы, дневник наблюдений, схемы по уходу за растениями.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и дидактические игры</vt:lpstr>
      <vt:lpstr>Презентация PowerPoint</vt:lpstr>
      <vt:lpstr>Презентация PowerPoint</vt:lpstr>
      <vt:lpstr>3. Патриотический центр В центре содержится материал по ознакомлению с родным городом, страной, государственной символикой, дидактические игры.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Художественно – эстетическое развитие Центр оснащён материалами для продуктивной и творческой деятельности.</vt:lpstr>
      <vt:lpstr>Презентация PowerPoint</vt:lpstr>
      <vt:lpstr>Презентация PowerPoint</vt:lpstr>
      <vt:lpstr>Презентация PowerPoint</vt:lpstr>
      <vt:lpstr>Речевое развитие В центре речевого развития подобраны наборы предметных и сюжетных картинок, схемы – опоры для составления рассказов – описаний, беседы по сюжетным картинкам, игры по  речевому развитию детей.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Физическое развитие Центр физического развития содержит физическое оборудование: мячи разных размеров по количеству детей, гимнастические палки, кегли, скакалки, атрибуты к подвижным играм.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группу «Смешарики»</dc:title>
  <dc:creator>User User</dc:creator>
  <cp:lastModifiedBy>Надежда Бернард</cp:lastModifiedBy>
  <cp:revision>22</cp:revision>
  <dcterms:created xsi:type="dcterms:W3CDTF">2020-04-22T10:33:04Z</dcterms:created>
  <dcterms:modified xsi:type="dcterms:W3CDTF">2025-04-28T06:33:21Z</dcterms:modified>
</cp:coreProperties>
</file>