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2D8CD-C510-42A6-B448-410142D5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3E66EB-606C-481C-A694-1842D7A27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9C769-B9B6-49EB-814A-693FEA79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9B078-7767-4909-89DC-9E2D532E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23E69-D2C6-4AD9-8507-505A8228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6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9CB60-A010-490F-BD62-2CEFC784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66CEC4-18FC-497C-A866-002B4A0C9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522B0-5EF0-44F9-991C-2A8FDB31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FDD9A-1481-42A6-8203-0A3E0522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EF963-5999-45A5-870E-8C2C37A2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035972-344A-4584-B307-8AEA4436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4CA7F0-8342-4F1D-B381-56E7B2349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1A8D-BE10-4249-853F-CF5D7333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11027-B3AD-433F-9ADE-281A8C81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32C82-E704-415E-8DF1-F924609A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E9EAA-C44B-475C-8890-7B779989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C94B0-8B70-4F4B-899C-BF7E6F02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29C0-77FA-4A69-A77D-183155CE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A2DF1-2B59-4CA3-A095-57A25BC9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00DC2-B1F3-41DB-833F-5B718278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CCFFD-FB80-47AE-AB76-CD8C3E27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B860E8-1208-4DB3-98BE-FCB53A38C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95EDB-E2A6-425C-9E65-F9E9A4AB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2F2F1-26CD-49E6-9CF0-192466C4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F2E7A-797B-4833-826E-25F4F7FD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FB06C-4DD5-4816-A3C1-002B97E4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54B87-11AB-4F54-B206-3CB959255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C46A35-20AF-48EF-9B8D-AEABAD68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0CC26-009F-4C5A-A9BD-251E216E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2AFBB-D3C4-4423-940E-A0CA41A1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A0177-51CD-44DC-9E9B-05DE185B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0EDBC-E943-4388-8402-5C08233F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C452A5-8D65-4E4A-9350-5B487603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54840-85AF-4946-A6B9-0BD38F868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D7C28-BCEC-45E4-AAA6-7E1A6B14A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825979-52D6-4B36-B2A5-422BBE1C3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90D324-8D66-4C4B-B102-1A11FCEE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5C57DD-3395-458F-B58C-3D5ECFE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5B534E-B8AB-47C0-B287-DCCB150F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65B2-FCD1-40D6-8E91-F5D90AF3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FC22F0-AB61-4034-85AC-A4E275B1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7EFAA3-4D6E-4420-B6F4-622CB73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F387C2-FD6D-4831-AA19-9F7DB1D6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7DBA49-BA8C-42BB-A4DE-AC1015D2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73AB40-C3C1-40A9-AAE0-102D40F4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ADE4F-F92F-453F-8003-1374265E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0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1526-342B-4DB6-B678-A7B16CA4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7F8D4-3AE4-42AC-B974-2AA900FF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6C0E5-3CE9-471D-B8B6-3E1CDB63E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5E74B6-DAD1-44EE-A916-DD0690F0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BC427-D1F8-4A5D-B7D3-1CF27B92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6C35C-C791-469D-A358-12CCC74E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6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31F8-5655-44D0-820E-89C34FA6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58646-F588-4179-A51A-706CEA370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124D14-71D8-42B1-A3C6-9A5C2AEDF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04D74-E44F-4861-B8D5-C91C0FDA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C8FEE-B9D7-414B-B244-49C130EA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18C02-4965-48D6-8AD5-3C757F5D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9B0D8-97EF-4802-B08E-F58487AF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1AB759-4A43-4983-B8EC-D888EADB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535042-EEEF-4CF0-995F-7BF3A13B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ED37-16D1-4FA7-AF1A-7CDC874562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78E7A-B5E7-46BF-A3CE-3EF191857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F5518-A4A5-4383-9661-5877664D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83C1-F401-49A5-B96E-9ECE8C288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182B1-B9CC-4576-B23E-98D5B502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ru-RU" i="1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1. Д/И «Цветное лото»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318490-0688-42B2-98B7-0BEF57D3B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 b="10787"/>
          <a:stretch/>
        </p:blipFill>
        <p:spPr>
          <a:xfrm rot="16200000">
            <a:off x="47536" y="1791916"/>
            <a:ext cx="3280938" cy="3078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F458F2-11F5-4636-9FF5-3AAC9340A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4218" b="4044"/>
          <a:stretch/>
        </p:blipFill>
        <p:spPr>
          <a:xfrm rot="5400000">
            <a:off x="3178549" y="2021379"/>
            <a:ext cx="3139752" cy="2619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DBC32-6BB7-4321-8F65-E12016091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04" y="2898769"/>
            <a:ext cx="2659790" cy="3546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4E3EF8-7999-4AD7-9119-B08370180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34" y="2907793"/>
            <a:ext cx="2653022" cy="353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989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44D3A-20A5-4B2D-AB09-D5AFF8E6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2.Д/И «Костюмы для клоунов»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D9F722-08CB-4729-9520-B19AB6115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144175" y="1369901"/>
            <a:ext cx="2533712" cy="307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79904-20B2-48DC-9F2F-DEED05997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b="2585"/>
          <a:stretch/>
        </p:blipFill>
        <p:spPr>
          <a:xfrm>
            <a:off x="302796" y="4052815"/>
            <a:ext cx="2216470" cy="262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9F8A48-4DD4-4326-8D0B-4F2CA326BC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26395"/>
          <a:stretch/>
        </p:blipFill>
        <p:spPr>
          <a:xfrm>
            <a:off x="2955082" y="1474236"/>
            <a:ext cx="2794869" cy="2220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E55BE1-BDC6-4DA4-BBD9-F08B32A5C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9921" r="13335" b="5580"/>
          <a:stretch/>
        </p:blipFill>
        <p:spPr>
          <a:xfrm>
            <a:off x="3233057" y="3911959"/>
            <a:ext cx="2238918" cy="2762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4FF861-3597-4176-BDFC-AD6786BF32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" b="16462"/>
          <a:stretch/>
        </p:blipFill>
        <p:spPr>
          <a:xfrm>
            <a:off x="5911357" y="3100240"/>
            <a:ext cx="3005374" cy="3574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E9B896-ED5F-4724-A12F-4048D6C3B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18" y="3100239"/>
            <a:ext cx="2680607" cy="3574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169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9EB-8302-405D-9BE6-E1F0179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Д/И «Волшебные цвета»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85E582-43AA-4C72-8A7F-B1EC29351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1">
            <a:off x="8823505" y="2809283"/>
            <a:ext cx="2750781" cy="3667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F18351-EF62-41CE-93E9-FAE038F1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11293"/>
          <a:stretch/>
        </p:blipFill>
        <p:spPr>
          <a:xfrm>
            <a:off x="433918" y="1436914"/>
            <a:ext cx="2512576" cy="2575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3F32C0-4A25-4490-BC25-66BE8A45B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8" b="6939"/>
          <a:stretch/>
        </p:blipFill>
        <p:spPr>
          <a:xfrm>
            <a:off x="247306" y="4189445"/>
            <a:ext cx="2870790" cy="246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874DC-D008-47C2-979C-1709F63DE5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b="13061"/>
          <a:stretch/>
        </p:blipFill>
        <p:spPr>
          <a:xfrm>
            <a:off x="4478849" y="1534513"/>
            <a:ext cx="2699218" cy="247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E30E3A-8A69-4AB6-99BF-C52212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b="9932"/>
          <a:stretch/>
        </p:blipFill>
        <p:spPr>
          <a:xfrm rot="10800000" flipH="1" flipV="1">
            <a:off x="4650451" y="4189445"/>
            <a:ext cx="2270291" cy="2479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89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C9ADE-580E-4464-B41E-ED302AD9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Д/И «Дорисуй портрет»</a:t>
            </a:r>
            <a:br>
              <a:rPr lang="ru-RU" sz="3600" i="1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i="1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Д/И «Две сестрёнки»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F6C148-80A9-44B4-9666-3446449A8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8" y="1690688"/>
            <a:ext cx="2246418" cy="299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A2ADFB-7EA7-4438-8E74-CF4A73083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89" y="2360029"/>
            <a:ext cx="2379306" cy="31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6663B9-C017-4D93-B5AF-04DA6107E1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b="24749"/>
          <a:stretch/>
        </p:blipFill>
        <p:spPr>
          <a:xfrm rot="16200000">
            <a:off x="9110905" y="3563906"/>
            <a:ext cx="2995225" cy="2244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042A71-8B72-4733-9856-FFB9DBC1A5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10907" b="2348"/>
          <a:stretch/>
        </p:blipFill>
        <p:spPr>
          <a:xfrm rot="16200000">
            <a:off x="5796193" y="1210163"/>
            <a:ext cx="2379309" cy="33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4F2AE3-DD5E-4562-B67B-4AC2023D88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211" r="5324"/>
          <a:stretch/>
        </p:blipFill>
        <p:spPr>
          <a:xfrm rot="16200000">
            <a:off x="5844357" y="3681204"/>
            <a:ext cx="2286621" cy="333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4911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80FF"/>
      </a:dk1>
      <a:lt1>
        <a:sysClr val="window" lastClr="3F4246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48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Тема Office</vt:lpstr>
      <vt:lpstr>               1. Д/И «Цветное лото»</vt:lpstr>
      <vt:lpstr>2.Д/И «Костюмы для клоунов»</vt:lpstr>
      <vt:lpstr>3. Д/И «Волшебные цвета»</vt:lpstr>
      <vt:lpstr>4. Д/И «Дорисуй портрет» 5. Д/И «Две сестрёнки»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Лэпбокс «Акварелька»</dc:title>
  <dc:creator>Надежда Бернард</dc:creator>
  <cp:lastModifiedBy>Надежда Бернард</cp:lastModifiedBy>
  <cp:revision>3</cp:revision>
  <dcterms:created xsi:type="dcterms:W3CDTF">2021-11-17T07:57:36Z</dcterms:created>
  <dcterms:modified xsi:type="dcterms:W3CDTF">2021-12-03T09:05:56Z</dcterms:modified>
</cp:coreProperties>
</file>