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70" r:id="rId8"/>
    <p:sldId id="262" r:id="rId9"/>
    <p:sldId id="272" r:id="rId10"/>
    <p:sldId id="267" r:id="rId11"/>
    <p:sldId id="263" r:id="rId12"/>
    <p:sldId id="264" r:id="rId13"/>
    <p:sldId id="271" r:id="rId14"/>
    <p:sldId id="265" r:id="rId15"/>
    <p:sldId id="2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963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28.04.2025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pn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10" Type="http://schemas.openxmlformats.org/officeDocument/2006/relationships/image" Target="../media/image32.jpeg"/><Relationship Id="rId4" Type="http://schemas.openxmlformats.org/officeDocument/2006/relationships/image" Target="../media/image26.gif"/><Relationship Id="rId9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2381393"/>
          </a:xfrm>
        </p:spPr>
        <p:txBody>
          <a:bodyPr>
            <a:normAutofit/>
          </a:bodyPr>
          <a:lstStyle/>
          <a:p>
            <a:r>
              <a:rPr lang="ru-RU" sz="4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Лэпбук</a:t>
            </a:r>
            <a:r>
              <a:rPr lang="ru-RU" sz="4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4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«Уральские мастера»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МДОАУ №31 «Звёздочка»</a:t>
            </a:r>
          </a:p>
          <a:p>
            <a:pPr algn="r"/>
            <a:r>
              <a:rPr lang="ru-RU" sz="16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Воспитатель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Бернард Надежда Николаевна</a:t>
            </a:r>
          </a:p>
          <a:p>
            <a:pPr algn="r"/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IMG_20200129_08102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48" y="2357430"/>
            <a:ext cx="2714644" cy="36195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8743623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72" y="1142984"/>
            <a:ext cx="3240397" cy="243029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876" y="1142984"/>
            <a:ext cx="3847356" cy="512980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72" y="4071942"/>
            <a:ext cx="3240397" cy="243029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7043512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1071570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Сказы П.П. Бажова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14489"/>
            <a:ext cx="8229600" cy="40719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углубление знаний о культуре и традициях уральского народа посредством ознакомления с произведениями сказителя П. П .Бажова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4" name="Рисунок 3" descr="IMG_20200129_0810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7686" y="2714620"/>
            <a:ext cx="2428892" cy="323852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604" y="3286124"/>
            <a:ext cx="1982404" cy="264320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8123586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85794"/>
            <a:ext cx="8229600" cy="1000132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Раскраски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Обучение правильному подбору цветовых сочетаний, развитие и укрепление навыков рисования.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-Развитие мелкой моторики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-Закрепление навыков раскрашивания карандашами.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-Обучение совместной игре по определенным правилам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-Воспитание интереса к изобразительной деятельности.</a:t>
            </a:r>
          </a:p>
        </p:txBody>
      </p:sp>
    </p:spTree>
    <p:extLst>
      <p:ext uri="{BB962C8B-B14F-4D97-AF65-F5344CB8AC3E}">
        <p14:creationId xmlns:p14="http://schemas.microsoft.com/office/powerpoint/2010/main" val="30975982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0200129_08095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86050" y="2143116"/>
            <a:ext cx="3524243" cy="264318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Рисунок 2" descr="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5" y="500043"/>
            <a:ext cx="1668760" cy="23574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 descr="2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472" y="3143248"/>
            <a:ext cx="1643074" cy="21538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6116" y="4929198"/>
            <a:ext cx="2071702" cy="14578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4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00892" y="571480"/>
            <a:ext cx="1538285" cy="20240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5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00892" y="3000372"/>
            <a:ext cx="1544400" cy="22098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 descr="6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43042" y="4429132"/>
            <a:ext cx="1365349" cy="19288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 descr="7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72132" y="4500570"/>
            <a:ext cx="1428760" cy="18734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 descr="8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57620" y="642918"/>
            <a:ext cx="1285884" cy="16348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85794"/>
            <a:ext cx="8229600" cy="928694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«Ромашка самоцветов»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Развитие интереса у детей к природным богатствам родного края - Уральским самоцветам.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Задачи: 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познакомить детей с уральскими самоцветами – малахитом и яшмой и др.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развивать у ребенка стремление к познанию природных богатств Урала. 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воспитывать любовь к своей малой Родине, чувство гордости за неё;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3306" y="4000504"/>
            <a:ext cx="1500198" cy="200026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6689761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8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88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СПАСИБО!</a:t>
            </a:r>
            <a:endParaRPr lang="ru-RU" sz="8800" b="1" i="1" dirty="0"/>
          </a:p>
        </p:txBody>
      </p:sp>
    </p:spTree>
    <p:extLst>
      <p:ext uri="{BB962C8B-B14F-4D97-AF65-F5344CB8AC3E}">
        <p14:creationId xmlns:p14="http://schemas.microsoft.com/office/powerpoint/2010/main" val="22693241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«Патриотическое воспитание дошкольников» тесно переплетается с понятием «моя Родина». Ребенок должен как можно раньше понять, что его Родина – это Россия со своими собственными государственными символами и праздниками, национальными традициями.</a:t>
            </a:r>
          </a:p>
          <a:p>
            <a:pPr marL="0" indent="0" algn="ctr">
              <a:buNone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 Актуальность патриотического воспитания состоит в том, чтобы воспитать детей в духе любви к своей Родине и уважения ценностей, привязанности к месту своего рождения, гордости за свой народ.</a:t>
            </a:r>
          </a:p>
          <a:p>
            <a:pPr algn="ctr"/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5147714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85794"/>
            <a:ext cx="8229600" cy="5500726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 лэпбука: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Приобщить детей к истории и культуре своего народа через знакомство с народными промыслами 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Уральского региона.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Формировать знания детей о народных промыслах, традициях русского народа, воспитывать любовь к народной культуре.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Формировать у детей умение различать виды русского прикладного искусства по основным стилевым признакам. Развивать умение применять полученные знания о декоративном искусстве, использовать стилевые особенности цвета, присущие русским росписям. Воспитывать у детей эстетические чувства, художественный вкус. Знакомить детей с ремеслами и занятиями взрослых на Урале. На основе этих знаний показать значимость труда для человека. Воспитывать трудолюбие, стремление стать умелым, понимать личностную значимость труда.</a:t>
            </a:r>
          </a:p>
        </p:txBody>
      </p:sp>
    </p:spTree>
    <p:extLst>
      <p:ext uri="{BB962C8B-B14F-4D97-AF65-F5344CB8AC3E}">
        <p14:creationId xmlns:p14="http://schemas.microsoft.com/office/powerpoint/2010/main" val="9736187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/>
          <a:lstStyle/>
          <a:p>
            <a:pPr marL="0" indent="0" algn="ctr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Составляющие лэпбука:</a:t>
            </a:r>
          </a:p>
          <a:p>
            <a:pPr marL="514350" indent="-514350" algn="ctr">
              <a:buFont typeface="+mj-lt"/>
              <a:buAutoNum type="arabicPeriod"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Картотека «Народные промыслы Уральского региона»;</a:t>
            </a:r>
          </a:p>
          <a:p>
            <a:pPr marL="514350" indent="-514350" algn="ctr">
              <a:buFont typeface="+mj-lt"/>
              <a:buAutoNum type="arabicPeriod"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Картотека «Профессии мастеров»;</a:t>
            </a:r>
          </a:p>
          <a:p>
            <a:pPr marL="514350" indent="-514350" algn="ctr">
              <a:buFont typeface="+mj-lt"/>
              <a:buAutoNum type="arabicPeriod"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Дидактические игры: «Собери картинку», « Народные промыслы», «Найди пару», «Урало-сибирская роспись», Игра-лото;</a:t>
            </a:r>
          </a:p>
          <a:p>
            <a:pPr marL="514350" indent="-514350" algn="ctr">
              <a:buFont typeface="+mj-lt"/>
              <a:buAutoNum type="arabicPeriod"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Сказы П.И. Бажова;</a:t>
            </a:r>
          </a:p>
          <a:p>
            <a:pPr marL="514350" indent="-514350" algn="ctr">
              <a:buFont typeface="+mj-lt"/>
              <a:buAutoNum type="arabicPeriod"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Раскраски;</a:t>
            </a:r>
          </a:p>
          <a:p>
            <a:pPr marL="514350" indent="-514350" algn="ctr">
              <a:buFont typeface="+mj-lt"/>
              <a:buAutoNum type="arabicPeriod"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«Ромашка самоцветов».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4291361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28670"/>
            <a:ext cx="8229600" cy="1071570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Картотека «Народные промыслы Уральского региона»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28801"/>
            <a:ext cx="8229600" cy="38576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знакомить детей с народными промыслами.</a:t>
            </a:r>
          </a:p>
        </p:txBody>
      </p:sp>
      <p:pic>
        <p:nvPicPr>
          <p:cNvPr id="4" name="Рисунок 3" descr="IMG_20200129_0809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4876" y="2928934"/>
            <a:ext cx="2928958" cy="219671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Рисунок 4" descr="img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48" y="2643182"/>
            <a:ext cx="1968485" cy="14763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img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28860" y="2928934"/>
            <a:ext cx="2063736" cy="15478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img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4348" y="3714752"/>
            <a:ext cx="2000264" cy="15001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 descr="img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428860" y="4357694"/>
            <a:ext cx="2063736" cy="15478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 descr="img8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14348" y="4714884"/>
            <a:ext cx="1992298" cy="14942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 descr="img9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571736" y="5072074"/>
            <a:ext cx="1928826" cy="14466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484815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1285884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Картотека «Профессии мастеров»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sz="29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endParaRPr lang="ru-RU" sz="29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формирование представлений дошкольников  о разнообразии профессий.</a:t>
            </a:r>
          </a:p>
          <a:p>
            <a:pPr marL="0" indent="0" algn="just">
              <a:buNone/>
            </a:pPr>
            <a:r>
              <a:rPr lang="ru-RU" sz="29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29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- расширять знания детей о мире профессий, о личностных и  профессиональных качествах;</a:t>
            </a:r>
          </a:p>
          <a:p>
            <a:pPr marL="0" indent="0" algn="just">
              <a:buNone/>
            </a:pP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- в доступной форме познакомить с содержанием различных профессий;</a:t>
            </a:r>
          </a:p>
          <a:p>
            <a:pPr marL="0" indent="0" algn="just">
              <a:buNone/>
            </a:pP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- углублять знания о том, что люди должны делать и знать, чтобы научиться определенной профессии, обогащать речь детей профессиональной лексикой;</a:t>
            </a:r>
          </a:p>
          <a:p>
            <a:pPr marL="0" indent="0" algn="just">
              <a:buNone/>
            </a:pP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- стимулировать проявление отрицательного отношения к лени и небрежности в труде и учебе.  - воспитывать уважительное отношение к людям различных профессий и результатам их труда, понимание его роли в жизни человека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73020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0200129_08095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571480"/>
            <a:ext cx="4857752" cy="364331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Рисунок 2" descr="1ф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29256" y="428604"/>
            <a:ext cx="3121152" cy="23408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 descr="2ф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8" y="2357430"/>
            <a:ext cx="2619375" cy="17430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3ф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6446" y="4357694"/>
            <a:ext cx="2676525" cy="17049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4ф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0034" y="4000504"/>
            <a:ext cx="2076450" cy="22002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5ф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28926" y="4357694"/>
            <a:ext cx="2452705" cy="18395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71612"/>
            <a:ext cx="8229600" cy="928694"/>
          </a:xfrm>
        </p:spPr>
        <p:txBody>
          <a:bodyPr>
            <a:normAutofit fontScale="90000"/>
          </a:bodyPr>
          <a:lstStyle/>
          <a:p>
            <a:r>
              <a:rPr lang="ru-RU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Дидактические игры: 1 «Собери картинку», </a:t>
            </a:r>
            <a:br>
              <a:rPr lang="ru-RU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«Народные промыслы», 3 «Найди пару», </a:t>
            </a:r>
            <a:br>
              <a:rPr lang="ru-RU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 «Урало-сибирская роспись», 5 Игра-лото.</a:t>
            </a:r>
            <a:b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357430"/>
            <a:ext cx="8229600" cy="3768733"/>
          </a:xfrm>
        </p:spPr>
        <p:txBody>
          <a:bodyPr>
            <a:normAutofit lnSpcReduction="10000"/>
          </a:bodyPr>
          <a:lstStyle/>
          <a:p>
            <a:pPr>
              <a:buAutoNum type="arabicPeriod"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учить детей выделять форму предмета ,цвета ,учить правильно собирать изображение предмета из отдельных частей; соотносить образ представления с целостным образом реального предмета, действовать путём прикладывания. </a:t>
            </a:r>
          </a:p>
          <a:p>
            <a:pPr>
              <a:buAutoNum type="arabicPeriod"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  продолжить знакомство с разными видами народного декоративно-прикладного искусства, обогащать  зрительные впечатления, формировать  интерес и эстетический  вкус у дошкольников.</a:t>
            </a:r>
          </a:p>
          <a:p>
            <a:pPr>
              <a:buAutoNum type="arabicPeriod"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развивать наблюдательность, внимание, тонкость зрительного восприятия, умение подбирать парную картинку по смыслу к каждому предмету.</a:t>
            </a:r>
          </a:p>
          <a:p>
            <a:pPr>
              <a:buAutoNum type="arabicPeriod"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: Ознакомить с особенностями урало-сибирской росписи, с техникой её выполнения.</a:t>
            </a:r>
          </a:p>
          <a:p>
            <a:pPr>
              <a:buAutoNum type="arabicPeriod"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  закреплять названия предметов, распределение карточек на тематические группы.</a:t>
            </a:r>
          </a:p>
          <a:p>
            <a:pPr>
              <a:buAutoNum type="arabicPeriod"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28376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34" y="714356"/>
            <a:ext cx="3923928" cy="523190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2066" y="785794"/>
            <a:ext cx="3465987" cy="259949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2066" y="3571876"/>
            <a:ext cx="3465987" cy="259949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628</Words>
  <Application>Microsoft Office PowerPoint</Application>
  <PresentationFormat>Экран (4:3)</PresentationFormat>
  <Paragraphs>40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Times New Roman</vt:lpstr>
      <vt:lpstr>Тема Office</vt:lpstr>
      <vt:lpstr>Лэпбук  «Уральские мастера»</vt:lpstr>
      <vt:lpstr>Презентация PowerPoint</vt:lpstr>
      <vt:lpstr>Цель лэпбука: Приобщить детей к истории и культуре своего народа через знакомство с народными промыслами Уральского региона. Формировать знания детей о народных промыслах, традициях русского народа, воспитывать любовь к народной культуре. Задачи: Формировать у детей умение различать виды русского прикладного искусства по основным стилевым признакам. Развивать умение применять полученные знания о декоративном искусстве, использовать стилевые особенности цвета, присущие русским росписям. Воспитывать у детей эстетические чувства, художественный вкус. Знакомить детей с ремеслами и занятиями взрослых на Урале. На основе этих знаний показать значимость труда для человека. Воспитывать трудолюбие, стремление стать умелым, понимать личностную значимость труда.</vt:lpstr>
      <vt:lpstr>Презентация PowerPoint</vt:lpstr>
      <vt:lpstr>Картотека «Народные промыслы Уральского региона»</vt:lpstr>
      <vt:lpstr>Картотека «Профессии мастеров»</vt:lpstr>
      <vt:lpstr>Презентация PowerPoint</vt:lpstr>
      <vt:lpstr>Дидактические игры: 1 «Собери картинку»,  2 «Народные промыслы», 3 «Найди пару»,  4 «Урало-сибирская роспись», 5 Игра-лото. </vt:lpstr>
      <vt:lpstr>Презентация PowerPoint</vt:lpstr>
      <vt:lpstr>Презентация PowerPoint</vt:lpstr>
      <vt:lpstr>Сказы П.П. Бажова</vt:lpstr>
      <vt:lpstr>Раскраски</vt:lpstr>
      <vt:lpstr>Презентация PowerPoint</vt:lpstr>
      <vt:lpstr>«Ромашка самоцветов»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ЛЭП бук  «Уральские мастера»</dc:title>
  <dc:creator>Я</dc:creator>
  <cp:lastModifiedBy>Надежда Бернард</cp:lastModifiedBy>
  <cp:revision>15</cp:revision>
  <dcterms:created xsi:type="dcterms:W3CDTF">2020-01-26T11:09:09Z</dcterms:created>
  <dcterms:modified xsi:type="dcterms:W3CDTF">2025-04-28T04:27:51Z</dcterms:modified>
</cp:coreProperties>
</file>