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3DAEA-2D82-BA70-86D7-CB635F164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A160B2-7FD1-A85C-775F-00E9985EE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CBCFB-E40E-7F44-54AE-E5873E15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DBCAA-F0D2-B823-113E-09164BA1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DF9DB-209B-CF32-E495-D83D76DF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D8A2C-B8BC-C9AA-B205-591A8EA5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BED5E7-3E4E-E255-52A2-3236A2F3F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F1B87-2694-127B-3EB9-737F4350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B2341-1C2D-8525-8F69-A968B0F9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553B4-BF8E-8A64-7275-54E5216C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2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46BB3E-210C-535E-601B-71DE222B0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9BE6B9-3A46-91DB-241E-92CA7681D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EB99E-D46F-42DD-0709-3E2C4E95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BD14C1-29DA-CA66-81A7-96F82402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80B25-89F5-8531-8D2F-0A9C6831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6BD9A-EC90-4161-711D-FDD74244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83247-F14E-2E52-E309-362A5578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7AA76-A37A-25C3-6B63-BD9F900D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215AD-3BC8-D707-A4E4-6E55680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89FC2-2AB0-5AE8-E869-D59CB6DD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1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8C09F-A0D3-8F77-D913-210FBD06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15353C-98A6-E67A-D0DB-25972999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339A8A-60F0-56BA-51B0-DEA44199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9C30E-C5B7-BB0C-4449-C2B87CFF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EF64E-F135-AE9C-9B86-EFF9F0E9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7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F3DE7-01FA-7DE5-61A8-DDFB69E3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444E0-B291-A5F3-7C6B-3CBD73970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4AE2E1-23B8-11AB-B28E-016D89E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A36810-0419-24D2-302C-FCD0D344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32D980-7549-081E-3169-93545B06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C5580-3D16-92F9-6A08-36B502EB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5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265AD-C123-E0AE-4D52-40C96FC8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93BA2C-C3CC-686B-9E4B-510273D7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78B5E-9F3B-978A-AF78-EB3A34B6E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6A655E-3BEA-F7CE-20FD-CEAD9546C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E6580B-92BA-6A6F-7ABE-B03B345F5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36538-563F-8AB2-ADD6-80FF2A63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C77166-7241-6495-C7A2-A41654A1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885CF-6DB9-0B30-0D8A-AF82A5DA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6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EFA33-B2FE-EBF8-623C-15E328F8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FBE8AF-0C9C-4FFB-4F9E-6D583783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098DB3-1720-AFD8-39E9-DA1953E1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D69317-3197-214F-C6C0-20B00C50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8954A1-84BE-CE15-2DE0-FFA66866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92D1B0-A5FF-BAC2-6950-EAA5BBA7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19F3F5-16DF-2FCF-4BAA-CFE065E7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9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39F60-2385-FE83-49B8-C7097CF1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B89AD2-EA80-BD08-9EC1-1D8AF95C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13A1E0-B8C9-3CD6-6824-5AB1C50AA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C7B615-46A3-2584-7850-0DEB9C1B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1EA82-40D8-B0DE-477F-6DD49B64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262FE9-0725-D49A-65AB-840D4B24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91ADD-1C0B-A3C1-C108-877C1040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1146BE-5D9B-B565-9733-85969F7AE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1E4E7E-AD80-C291-7CB6-69B6A2810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2161B9-549C-579C-C16C-EFFAF7F3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98C074-65BF-A9B7-2FB3-7782E625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425F1-4EEB-DFC8-1E8B-92414D7E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7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4000" r="-9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2907D-0BF1-EE67-1AD8-8862395A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5465A3-FECE-5C0C-46CA-F86238E55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8D8B4-6767-B8B5-4DC8-428C5756E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D5E4-4208-4ADD-A525-43CD0C968FE2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2C0EE-1939-7984-D9BD-B42A322F9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C4A96-B83A-03B3-DF2D-E37B42B09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0F7A-A3B0-442B-B3BB-3BA72B9A4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3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79AFE-2D1F-0754-713C-4B3C2127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0936"/>
            <a:ext cx="10515600" cy="197471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по экологии «Необычные животные под водой»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86D4AD-577E-1F42-E4D9-85C894D8E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МДОАУ «Д/с №31 комбинированного вида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«Звёздочка» г. Орска»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Бернард Н.Н.</a:t>
            </a:r>
          </a:p>
        </p:txBody>
      </p:sp>
    </p:spTree>
    <p:extLst>
      <p:ext uri="{BB962C8B-B14F-4D97-AF65-F5344CB8AC3E}">
        <p14:creationId xmlns:p14="http://schemas.microsoft.com/office/powerpoint/2010/main" val="139110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6D2F4-27D4-5D28-277E-3372DB59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422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Цель пособия: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 детей о многообразии морских животных.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процессов.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культуры.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19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7DCF6-5028-F81D-0C79-D1410D92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Задачи: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 морских обитателях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словарный запас по теме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устанавливать связи между средой обитания и особенностями животных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память и внимание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природе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сотрудничества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Пособие содержит 3 варианта использования: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1.Загадки о морских животных.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«Найди тень» - рисуем фломастером.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«Найди тень» – способом наложения.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67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A605D-8EAB-D61A-432A-3CC2C846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4909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1. Загадки: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формы работы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1)Викторина «Угадай-ка» — дети отгадывают загадки по очереди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2)Эстафета загадок — команды соревнуются в отгадывании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3)Театрализованная игра — загадки инсценируются детьми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«Найди тень»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Найти соответствие между объектом и тенью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2)Провести дорожку от объекта к его тени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3)Соединить парные карточки линией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«Найди тень» – способом наложения.</a:t>
            </a:r>
            <a:br>
              <a:rPr lang="ru-RU" b="1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1)Поиск соответствия между цветным изображением и тенью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2)Наложение силуэта на цветное изображение</a:t>
            </a:r>
            <a:br>
              <a:rPr lang="ru-RU" dirty="0"/>
            </a:b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5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884F1-8F58-E66B-13C6-7070F8765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6" y="146459"/>
            <a:ext cx="7287234" cy="4110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8C851B-6463-A42B-8265-D3F895426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27" y="2960920"/>
            <a:ext cx="6650037" cy="375062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5836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71086-8FAC-8601-2033-527605D3C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9" y="208536"/>
            <a:ext cx="4762500" cy="26860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A3B51-EFB5-0200-09F6-F6B949AC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9" y="3564579"/>
            <a:ext cx="4762500" cy="26860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354D25-5505-4B25-B6AA-B72D3CC90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27" y="208536"/>
            <a:ext cx="4762500" cy="26860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E7C6CF-744D-551E-778A-1804030A2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r="4962"/>
          <a:stretch>
            <a:fillRect/>
          </a:stretch>
        </p:blipFill>
        <p:spPr>
          <a:xfrm rot="5400000">
            <a:off x="7071404" y="3121974"/>
            <a:ext cx="3910519" cy="26860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800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EB94E-A6D2-AC50-4F23-974D667EC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9157" y="1171575"/>
            <a:ext cx="4762500" cy="26860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C6EAD4-E5FB-7C23-9A9C-E9117FD29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7874" y="2241618"/>
            <a:ext cx="4762500" cy="26860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A43E31-EACD-D5D9-7A53-8F05AC379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6112" y="1266216"/>
            <a:ext cx="4762500" cy="26860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88720E-9602-9DA4-BF73-78CFFE66E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12" y="4021780"/>
            <a:ext cx="4762500" cy="26860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75657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266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Дидактическое пособие по экологии «Необычные животные под водой»</vt:lpstr>
      <vt:lpstr>                       Цель пособия: Расширение знаний детей о многообразии морских животных. Развитие познавательных процессов. Формирование экологической культуры. </vt:lpstr>
      <vt:lpstr>                                         Задачи:  Образовательные: Закрепить знания о морских обитателях Расширить словарный запас по теме Научить устанавливать связи между средой обитания и особенностями животных Развивающие: Развивать логическое мышление Совершенствовать память и внимание Развивать мелкую моторику Воспитательные: Воспитывать бережное отношение к природе Формировать навыки сотрудничества примечание: Пособие содержит 3 варианта использования: 1.Загадки о морских животных. 2. «Найди тень» - рисуем фломастером. 3. «Найди тень» – способом наложения. </vt:lpstr>
      <vt:lpstr>            1. Загадки: Игровые формы работы: 1)Викторина «Угадай-ка» — дети отгадывают загадки по очереди 2)Эстафета загадок — команды соревнуются в отгадывании 3)Театрализованная игра — загадки инсценируются детьми             2. «Найди тень» 1) Найти соответствие между объектом и тенью 2)Провести дорожку от объекта к его тени 3)Соединить парные карточки линией             3. «Найди тень» – способом наложения. 1)Поиск соответствия между цветным изображением и тенью 2)Наложение силуэта на цветное изображение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 Бернард</dc:creator>
  <cp:lastModifiedBy>Надежда Бернард</cp:lastModifiedBy>
  <cp:revision>1</cp:revision>
  <dcterms:created xsi:type="dcterms:W3CDTF">2026-03-19T10:53:11Z</dcterms:created>
  <dcterms:modified xsi:type="dcterms:W3CDTF">2026-03-19T12:11:18Z</dcterms:modified>
</cp:coreProperties>
</file>