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6BA9C-4ED5-3730-72A8-087E7F2A3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53575-8A5F-66ED-DFE0-110D1B83A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B942-1C74-4CF6-FACD-7FE87AE9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946AB-9B85-31A5-8913-6DBCA74F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4C209-3884-467A-E72F-247C931D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A784E-CFF9-68F8-5D9A-092400A8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11E8E-B717-E340-3D80-49B20EB67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28BC1-C381-BA02-90C4-EEB53658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776A-94D5-330E-E349-DFB03829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716F9-503E-CECB-3FE9-07A6471D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6C2E41-0818-0572-16DC-741909663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D19D73-C34B-6F21-7EEE-5B3F0FD5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B9F51-F098-23BA-09CF-4FF8AACE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BA3B5-4437-C7D6-C91D-00A2FEFC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41EFD-0C3C-80A3-DBDA-2BACDF6E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7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51B77-DE0A-E55C-1154-114100DF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29F4E-8DA3-D54B-CCA3-55E1A7A8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3F666-F2CC-CDAB-3850-8E398F56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C1617-A698-A4D8-8804-FFE42017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7C40D-BC44-5D91-B9E3-534BDB25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7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695AA-F8F7-B79F-BDAB-18930865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B216F-6D6D-BB11-54A6-F3C7BB84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DAA41-5397-A898-831A-42E18F7F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69016E-FA6F-E1F6-0F41-9BD3C754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9F949-72B6-8563-241C-8CE2651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1C4F8-DB0E-FA79-B47A-103622B1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2148F-97A0-738B-391C-65EC4295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CA360-CDCF-3EDB-1D71-ACB054D4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20B63-1034-8339-8CC6-8E38AF3F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72858-B06D-F5E7-222E-7524F0D6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A00AE-972C-83C6-52D3-4C69E9A4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0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BA9BD-9755-BECC-59E6-C99AB59E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E82DE-19CA-F758-A0C6-48B17109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93A22-9613-BFD4-A1E4-A88383121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C431A2-A41C-6380-8D80-4AEFBB7F7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CD07F5-C6AE-9C49-57E1-EAC62BF41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7F6145-7F83-4028-D600-B29AAB66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E8084A-9723-B4B2-87D3-C675AD6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956BAA-9FB7-A465-09F2-4705110E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8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11CB-CD82-C376-5CF1-BB50D268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682C0-B2D4-54C1-D412-A80065FA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B34FBF-A57D-9FC4-AAFB-E54E4BD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04004B-1109-6BF8-3638-0E445F2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6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7E61D8-7115-5E9E-A1B8-D1203444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93C2A-F92A-5B9A-4A58-87564798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AE9C9A-D825-8E25-DAB1-431CBFC2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44A2C-1BD6-A8CA-690F-A4709FD9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D5B4E-F34C-7DDC-0EEE-9EA29567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88B6E-5EE5-0932-CC4F-A92E99B7D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C271E0-A594-E003-5FFE-904A7E1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51ED4-35CB-490F-9165-3975CD95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1B1F-7CCE-3A0B-C2CE-55A2AF09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6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C518F-0D63-9038-A757-BBFB4FAC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C7239F-52AA-82C7-7183-CF1086038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AEAEA-2D32-3558-D766-2E5AE6202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517D7-AEE5-113F-6F57-06B22CBD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77E94-640E-017A-D486-3C67D960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6885B-50B4-D359-4E85-B25D2DC6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0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7C02C-2406-0772-5B8B-B216793A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4F2434-0A8C-D458-F894-D50DA8DD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C19D7-364D-61E8-57CB-0CE4898F4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FB49-F084-4507-9F15-AD830610E6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71768-1488-0512-1D25-8E1E1C1EB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27777-EEFF-9F1C-9E8C-3D724B2BB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62D8-F4E4-499B-8862-FABC9CF2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F8D05-8306-BE9E-E6D1-400DA3F65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281" y="301557"/>
            <a:ext cx="7237379" cy="3208406"/>
          </a:xfrm>
        </p:spPr>
        <p:txBody>
          <a:bodyPr>
            <a:normAutofit/>
          </a:bodyPr>
          <a:lstStyle/>
          <a:p>
            <a:r>
              <a:rPr lang="ru-RU" sz="5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5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УХ!»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(старший, подготовительный возраст)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32769D-A33D-5268-00E2-F1A7FD5B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719" y="3873330"/>
            <a:ext cx="5136205" cy="320840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МДОАУ «Д/с №31 комбинированного вида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«Звёздочка» г. Орска»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Воспитатель: Бернард Н.Н.</a:t>
            </a:r>
          </a:p>
          <a:p>
            <a:pPr algn="l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8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EE45B-6EC1-C555-6939-82A40815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50" y="365125"/>
            <a:ext cx="8698149" cy="1325563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фонематический слух важен для овладения звуковой стороной языка, что необходимо для чтения и письма.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4AA06-D079-D191-1A38-145125B9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слухового внимания, восприятия и слухоречевой памяти.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соотносить звучащее слово с картинкой или предметом;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внятно произносить одно-двухсложные и трёх-четырёхсложные слова;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отвечать на вопросы;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громко и тихо воспроизводить звукоподражания.</a:t>
            </a:r>
          </a:p>
        </p:txBody>
      </p:sp>
    </p:spTree>
    <p:extLst>
      <p:ext uri="{BB962C8B-B14F-4D97-AF65-F5344CB8AC3E}">
        <p14:creationId xmlns:p14="http://schemas.microsoft.com/office/powerpoint/2010/main" val="307835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5C2D7-6E52-5A45-2F13-F64D1A97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Ход игры: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B1888-7DF3-9BDE-40F5-E8D38734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может участвовать практически неограниченное количество игроков.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детям приходит мультипликационный герой Большой УХ, и воспитатель предлагает детям помочь ему поймать нужные звуки.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 воспитатель,  предлагает хлопнуть в ладоши тогда, когда они услышат, а также увидят карточку, предметную картинку, где слово начинается, например, на букву «Ш»(или какую-то другую). Воспитатель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достает карточки, предметные картинки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и называет,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там нарисовано: «Арбуз — волк — тарелка — шляпа. Показав и назвав картинку со шляпой – дети должны хлопнуть в ладоши.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 воспитатель говорит, что Большой Ух сегодня он ловит звук «Ч». Воспитатель, медленно и выразительно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рассказ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только кто-то из детей, услышит нужный звук, то его задача хлопнуть в ладошки.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5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5A40A-BA93-E821-BF3A-BB10B66A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7" y="480930"/>
            <a:ext cx="3511888" cy="255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2DCDF2-1110-0398-64DD-D42255CA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7" y="3665753"/>
            <a:ext cx="3511888" cy="2569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05A61-DC4A-8EDC-B38C-6CC5ACFD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7" y="1616502"/>
            <a:ext cx="2039060" cy="36249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EB1CDE-8D0C-FF17-EFFB-B9B27F5EA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60" y="480929"/>
            <a:ext cx="3923380" cy="2554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60FB3-B8D8-5F68-3F5F-31011E26B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38" y="3665751"/>
            <a:ext cx="3923381" cy="256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35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95CBB-AFE8-1773-B4AB-FEFB02101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69" y="534713"/>
            <a:ext cx="2893981" cy="2713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E244A-4BDE-65CD-D490-7D9C3372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10" y="3479324"/>
            <a:ext cx="4823298" cy="2713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FB31A5-05C8-0222-6A06-4EAA4D63E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97" y="1501250"/>
            <a:ext cx="2893981" cy="313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EFEF04-E73F-0D9D-86CA-8E8C8076C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1" y="2048447"/>
            <a:ext cx="2631100" cy="4143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1330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254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Дидактическая игра «Большой УХ!» (старший, подготовительный возраст)</vt:lpstr>
      <vt:lpstr>Развитый фонематический слух важен для овладения звуковой стороной языка, что необходимо для чтения и письма. </vt:lpstr>
      <vt:lpstr>                                 Ход игры: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 Бернард</dc:creator>
  <cp:lastModifiedBy>Надежда Бернард</cp:lastModifiedBy>
  <cp:revision>2</cp:revision>
  <dcterms:created xsi:type="dcterms:W3CDTF">2025-05-29T09:39:10Z</dcterms:created>
  <dcterms:modified xsi:type="dcterms:W3CDTF">2025-05-30T08:39:41Z</dcterms:modified>
</cp:coreProperties>
</file>