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2212F-6F78-DA01-77C8-FB78B6F2E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5CBBC4-C264-2E5F-8E8C-EB77DD9A4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D438BB-35F4-EFA6-4F98-5EBC1732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4C0-1C44-4630-9849-C8D0564D74F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12850-54DF-6C45-B57C-4AD4ADA8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ED93E8-AE8A-0224-5A77-974FC768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CD6B-827F-48BC-93B6-60A4A1D3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2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1D418-A8B1-561F-D2D8-D3792753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8A58A0-2E16-C36E-1C79-10959DE9B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2B7AE-36CD-FA1A-8A99-74FAFB1E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4C0-1C44-4630-9849-C8D0564D74F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82074-362A-0F21-6395-6BAB5B68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5504B-C8EC-4A92-8EF6-E563BB72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CD6B-827F-48BC-93B6-60A4A1D3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9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691CEB-6156-E7EB-D234-8F13C15A9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0BB47D-0DD6-01EC-A42B-14FED47AF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289DB2-705A-A06F-C8D4-04DF1189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4C0-1C44-4630-9849-C8D0564D74F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1EA8B-33D2-2BBE-54FC-3208B28D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CC41B-C032-49A9-981A-53FE2318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CD6B-827F-48BC-93B6-60A4A1D3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2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97E14-C45A-47AF-721F-AE9B4406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A8192-E946-8899-797E-D32B051E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89ABAE-EB15-CF91-C17B-94EF296E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4C0-1C44-4630-9849-C8D0564D74F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9CF0AB-1113-CB20-73DF-420AE26D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71433-21F0-2FDE-C68F-D393F80C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CD6B-827F-48BC-93B6-60A4A1D3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3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3D501-E980-09F3-EAC7-2A12B43A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47662B-3D83-5F6C-1BBA-616B14D75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B1D9C5-9713-2B43-91DD-08D92A38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4C0-1C44-4630-9849-C8D0564D74F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8CEB3-4155-3B83-C7C3-D77BE086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97396-61D6-BF5F-8101-0B80E5E6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CD6B-827F-48BC-93B6-60A4A1D3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4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0E807-5E43-7F58-798B-0B7AAF3C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ACED3-191E-C0B8-F633-F8FE2E11A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9E564-10D9-5CC7-CB1E-40375B7BE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FFE36-2A8E-2E2C-170F-A38271C0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4C0-1C44-4630-9849-C8D0564D74F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DB47C0-F15C-6759-D6B3-9B936EA3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387AEF-DD5E-F7DC-9A8B-4B53AE29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CD6B-827F-48BC-93B6-60A4A1D3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2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DE23C-7D09-9AB4-3854-A78FC926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063319-5F5A-C245-8895-1C4095C2D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9DC1FD-6A20-1732-274E-6232D7787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AA4E1A-33F7-F1EC-117D-542EF8D25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188D03-CA15-504B-4C82-FBE0BCDCD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A1B0F8-BD93-CE36-723B-38A9B530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4C0-1C44-4630-9849-C8D0564D74F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54B879-FB35-11D1-73BE-CA6BAFD0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8C9A88-863E-D9A4-590C-5E1BEEE2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CD6B-827F-48BC-93B6-60A4A1D3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7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AEB26-6284-170F-FDE2-2484CBDD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B954DF-B403-CC43-64A9-C395BB5D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4C0-1C44-4630-9849-C8D0564D74F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B95D8A-D26A-5E61-25D1-FA84B1DF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93E380-2198-3237-0874-D427C566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CD6B-827F-48BC-93B6-60A4A1D3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4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3EBC76-AC43-59B2-8896-15FD1D1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4C0-1C44-4630-9849-C8D0564D74F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378F3E-9DFB-3F75-AD4C-1DAB03C5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1F1316-E591-3C08-BE01-826E1D7D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CD6B-827F-48BC-93B6-60A4A1D3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6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5404-8120-0F6B-EE45-86FA52E5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C4F5C0-75E4-83C3-3D62-6902F5584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39ED6D-F810-804A-1934-4FC1F8F4C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F48313-A95E-2ED3-6793-13324A05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4C0-1C44-4630-9849-C8D0564D74F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BBE3E7-B817-782A-906B-4073B7D3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F4D886-8065-925F-62C2-081E04C6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CD6B-827F-48BC-93B6-60A4A1D3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79254-367C-D1B7-908E-1DB654EC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62C6DC-91CD-E4AA-0756-2C2FB6900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6B4F48-851E-D5A5-E573-A371FE452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ED985E-7089-F245-EE9C-9ACE6606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4C0-1C44-4630-9849-C8D0564D74F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604C3C-D62C-2A30-AE73-1D881A34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76602-EE7C-F4B6-C025-279DED71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CD6B-827F-48BC-93B6-60A4A1D3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3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8702B-3D1F-EF5E-EEBE-D8775D6C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F598FC-5A4C-5553-417E-C5480FC23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3F9D5-C3E9-49E7-CD6E-498EE9DF9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E4C0-1C44-4630-9849-C8D0564D74F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11CB6D-7293-4B4B-EF4C-2A10D8BC9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B4D5C-7571-0F40-C009-5B63F6618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CCD6B-827F-48BC-93B6-60A4A1D3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2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2000" r="-1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AEE87-B03D-E47E-3C32-5C4F74ED0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2882"/>
            <a:ext cx="9916160" cy="2168165"/>
          </a:xfrm>
        </p:spPr>
        <p:txBody>
          <a:bodyPr>
            <a:noAutofit/>
          </a:bodyPr>
          <a:lstStyle/>
          <a:p>
            <a:r>
              <a:rPr lang="ru-RU" sz="4000" dirty="0">
                <a:ln w="0"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  <a:t>Дидактическая игра </a:t>
            </a:r>
            <a:br>
              <a:rPr lang="ru-RU" sz="4000" dirty="0">
                <a:ln w="0"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</a:br>
            <a:r>
              <a:rPr lang="ru-RU" sz="4000" dirty="0">
                <a:ln w="0"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  <a:t>«</a:t>
            </a:r>
            <a:r>
              <a:rPr lang="ru-RU" sz="4000">
                <a:ln w="0"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  <a:t>А можно-ли </a:t>
            </a:r>
            <a:r>
              <a:rPr lang="ru-RU" sz="4000" dirty="0">
                <a:ln w="0"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  <a:t>нам </a:t>
            </a:r>
            <a:r>
              <a:rPr lang="ru-RU" sz="4000">
                <a:ln w="0"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  <a:t>этим поиграть?»</a:t>
            </a:r>
            <a:br>
              <a:rPr lang="ru-RU" sz="4000" dirty="0">
                <a:ln w="0"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</a:br>
            <a:r>
              <a:rPr lang="ru-RU" sz="2000" dirty="0">
                <a:ln w="0"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  <a:t>(средняя группа)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A30080-3E52-8B13-B60E-9FAC33359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92800"/>
            <a:ext cx="9144000" cy="83312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onstantia" panose="02030602050306030303" pitchFamily="18" charset="0"/>
              </a:rPr>
              <a:t>МДОАУ «Д/С № 31 «Звёздочка» г. Орска»</a:t>
            </a:r>
          </a:p>
          <a:p>
            <a:r>
              <a:rPr lang="ru-RU" dirty="0">
                <a:latin typeface="Constantia" panose="02030602050306030303" pitchFamily="18" charset="0"/>
              </a:rPr>
              <a:t>Воспитатель: Бернард Н.Н.</a:t>
            </a:r>
          </a:p>
        </p:txBody>
      </p:sp>
    </p:spTree>
    <p:extLst>
      <p:ext uri="{BB962C8B-B14F-4D97-AF65-F5344CB8AC3E}">
        <p14:creationId xmlns:p14="http://schemas.microsoft.com/office/powerpoint/2010/main" val="280002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EDE01-53BC-6137-C6DB-D9D898BC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7280"/>
            <a:ext cx="10515600" cy="4490720"/>
          </a:xfrm>
        </p:spPr>
        <p:txBody>
          <a:bodyPr/>
          <a:lstStyle/>
          <a:p>
            <a:r>
              <a:rPr lang="ru-RU" b="1" i="0" u="sng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nstantia" panose="02030602050306030303" pitchFamily="18" charset="0"/>
              </a:rPr>
              <a:t>Цель игры</a:t>
            </a:r>
            <a:r>
              <a:rPr lang="ru-RU" b="1" i="0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nstantia" panose="02030602050306030303" pitchFamily="18" charset="0"/>
              </a:rPr>
              <a:t>: </a:t>
            </a:r>
            <a:br>
              <a:rPr lang="ru-RU" sz="1400" b="1" i="0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nstantia" panose="02030602050306030303" pitchFamily="18" charset="0"/>
              </a:rPr>
            </a:br>
            <a:br>
              <a:rPr lang="ru-RU" sz="1400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</a:br>
            <a:r>
              <a:rPr lang="ru-RU" sz="3200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  <a:t>- закрепить знания у детей об </a:t>
            </a:r>
            <a:r>
              <a:rPr lang="ru-RU" sz="3200" b="1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  <a:t>опасных и безопасных предметах</a:t>
            </a:r>
            <a:r>
              <a:rPr lang="ru-RU" sz="3200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  <a:t>, которые есть дома; воспитывать желание соблюдать правила </a:t>
            </a:r>
            <a:r>
              <a:rPr lang="ru-RU" sz="3200" b="1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  <a:t>безопасности</a:t>
            </a:r>
            <a:r>
              <a:rPr lang="ru-RU" sz="3200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  <a:t>.</a:t>
            </a:r>
            <a:endParaRPr lang="ru-RU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9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6B3DD-5C59-63D8-1EA6-23F65459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1541"/>
            <a:ext cx="10515600" cy="4251489"/>
          </a:xfrm>
        </p:spPr>
        <p:txBody>
          <a:bodyPr>
            <a:normAutofit/>
          </a:bodyPr>
          <a:lstStyle/>
          <a:p>
            <a:r>
              <a:rPr lang="ru-RU" b="1" u="sng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nstantia" panose="02030602050306030303" pitchFamily="18" charset="0"/>
              </a:rPr>
              <a:t>Задачи:</a:t>
            </a:r>
            <a:br>
              <a:rPr lang="ru-RU" sz="2400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</a:br>
            <a:r>
              <a:rPr lang="ru-RU" sz="2400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  <a:t>- Закреплять знания об опасных предметах и правила обращения с ними. - Обучать основам личной безопасности. </a:t>
            </a:r>
            <a:br>
              <a:rPr lang="ru-RU" sz="2400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</a:br>
            <a:r>
              <a:rPr lang="ru-RU" sz="2400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  <a:t>- Развивать речь, мышление, умение сравнивать предметы. </a:t>
            </a:r>
            <a:br>
              <a:rPr lang="ru-RU" sz="2400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</a:br>
            <a:r>
              <a:rPr lang="ru-RU" sz="2400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  <a:t>- Формировать понятие "можно - нельзя" к различным ситуациям дома.</a:t>
            </a:r>
            <a:br>
              <a:rPr lang="ru-RU" sz="2400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</a:br>
            <a:r>
              <a:rPr lang="ru-RU" sz="2400" b="0" i="0" dirty="0">
                <a:solidFill>
                  <a:srgbClr val="111111"/>
                </a:solidFill>
                <a:effectLst/>
                <a:latin typeface="Constantia" panose="02030602050306030303" pitchFamily="18" charset="0"/>
              </a:rPr>
              <a:t>- Воспитывать у детей аккуратность в обращении с опасными предметами.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55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8CDF7-1368-B7BE-EA77-DDCB38CA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705"/>
            <a:ext cx="10515600" cy="3796461"/>
          </a:xfrm>
        </p:spPr>
        <p:txBody>
          <a:bodyPr>
            <a:normAutofit/>
          </a:bodyPr>
          <a:lstStyle/>
          <a:p>
            <a:r>
              <a:rPr lang="ru-RU" b="1" i="0" u="sng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nstantia" panose="02030602050306030303" pitchFamily="18" charset="0"/>
              </a:rPr>
              <a:t>Правила игры: </a:t>
            </a:r>
            <a:br>
              <a:rPr lang="ru-RU" b="1" i="0" u="sng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Игра предназначена для детей среднего и старшего возраста. Игра расширяет представление о том, как правильно вести себя в бытовых условиях, развивает концентрацию внимания, воспитывает дух взаимопомощи.</a:t>
            </a:r>
            <a:b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Дети</a:t>
            </a: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 выбирают себе карточку и рассматривают иллюстрацию, если они считают что этот предмет на карточке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безопасный, то убирают ее к контейнер с зеленым кругом, а если же это опасный предмет, то иллюстрацию кладут в контейнер с красным кругом.</a:t>
            </a:r>
            <a:b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Есть три варианта:</a:t>
            </a:r>
            <a:b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можно пользоваться под контролем взрослого;</a:t>
            </a:r>
            <a:b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нельзя пользоваться — вещь опасная;</a:t>
            </a:r>
            <a:b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можно пользоваться самостоятельно — вещь безопасная.</a:t>
            </a:r>
            <a:b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Игрок выбирает, как можно использовать изображенный предмет, аргументирует выбор, делает вывод — опасный или неопасный предмет.</a:t>
            </a:r>
            <a:b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Игра </a:t>
            </a:r>
            <a:r>
              <a:rPr lang="ru-RU" sz="1600" i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детям нравится</a:t>
            </a: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, они изучают опасные предметы и в жизни ими можно пользоваться при присмотре родителей.</a:t>
            </a:r>
            <a:endParaRPr lang="ru-RU" sz="1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164DA4-898C-7DEA-431E-D4E5A0DBF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04" y="322509"/>
            <a:ext cx="5203991" cy="2928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EC5B8B-318D-FF08-D0C7-10A273076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9" y="3463855"/>
            <a:ext cx="5457991" cy="30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B2D87D-DC9A-17BA-4B98-AE0C1FC9F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95" y="3463855"/>
            <a:ext cx="5457991" cy="30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320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6F8982-C13E-6C01-3300-13E7236B0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8" y="328775"/>
            <a:ext cx="5508791" cy="310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48BE8B-74AB-3909-BA31-4BE37DE97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8" y="3657600"/>
            <a:ext cx="5280592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68310D-9A12-5047-5C0B-478163CD34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10" y="328774"/>
            <a:ext cx="5508792" cy="3100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6938F1-36CF-5D64-3489-3AC80C6F63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10" y="3657600"/>
            <a:ext cx="5280592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499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33D8ED-7249-8A69-E70B-25BD8EA70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9" y="204794"/>
            <a:ext cx="6067591" cy="341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965BCA-E459-EB12-D26F-FF50721C3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09" y="330201"/>
            <a:ext cx="5915191" cy="3328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BDBDD1-A093-EAD0-6933-A20613625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7" y="3312368"/>
            <a:ext cx="5915193" cy="3328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A1A795-FF72-9DD2-ACF8-7BB8990BFB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0110"/>
            <a:ext cx="5816600" cy="3273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794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494D0-6E3C-AD1D-2A8E-8A0A5F96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257800"/>
          </a:xfrm>
        </p:spPr>
        <p:txBody>
          <a:bodyPr/>
          <a:lstStyle/>
          <a:p>
            <a:pPr algn="ctr"/>
            <a:r>
              <a:rPr lang="ru-RU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nstantia" panose="02030602050306030303" pitchFamily="18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CD0BE-D34A-4A81-B292-728253ED1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04" y="3035300"/>
            <a:ext cx="6092991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7154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271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Constantia</vt:lpstr>
      <vt:lpstr>Тема Office</vt:lpstr>
      <vt:lpstr>Дидактическая игра  «А можно-ли нам этим поиграть?» (средняя группа)</vt:lpstr>
      <vt:lpstr>Цель игры:   - закрепить знания у детей об опасных и безопасных предметах, которые есть дома; воспитывать желание соблюдать правила безопасности.</vt:lpstr>
      <vt:lpstr>Задачи: - Закреплять знания об опасных предметах и правила обращения с ними. - Обучать основам личной безопасности.  - Развивать речь, мышление, умение сравнивать предметы.  - Формировать понятие "можно - нельзя" к различным ситуациям дома. - Воспитывать у детей аккуратность в обращении с опасными предметами. </vt:lpstr>
      <vt:lpstr>Правила игры:  Игра предназначена для детей среднего и старшего возраста. Игра расширяет представление о том, как правильно вести себя в бытовых условиях, развивает концентрацию внимания, воспитывает дух взаимопомощи. Дети выбирают себе карточку и рассматривают иллюстрацию, если они считают что этот предмет на карточке безопасный, то убирают ее к контейнер с зеленым кругом, а если же это опасный предмет, то иллюстрацию кладут в контейнер с красным кругом. Есть три варианта: можно пользоваться под контролем взрослого; нельзя пользоваться — вещь опасная; можно пользоваться самостоятельно — вещь безопасная. Игрок выбирает, как можно использовать изображенный предмет, аргументирует выбор, делает вывод — опасный или неопасный предмет. Игра детям нравится, они изучают опасные предметы и в жизни ими можно пользоваться при присмотре родителей.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«А можно ли нам этим поиграть» (средняя группа)</dc:title>
  <dc:creator>Asus</dc:creator>
  <cp:lastModifiedBy>Asus</cp:lastModifiedBy>
  <cp:revision>2</cp:revision>
  <dcterms:created xsi:type="dcterms:W3CDTF">2023-02-21T09:48:26Z</dcterms:created>
  <dcterms:modified xsi:type="dcterms:W3CDTF">2023-03-03T06:39:21Z</dcterms:modified>
</cp:coreProperties>
</file>